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</p:sldMasterIdLst>
  <p:notesMasterIdLst>
    <p:notesMasterId r:id="rId42"/>
  </p:notesMasterIdLst>
  <p:sldIdLst>
    <p:sldId id="256" r:id="rId17"/>
    <p:sldId id="287" r:id="rId18"/>
    <p:sldId id="296" r:id="rId19"/>
    <p:sldId id="298" r:id="rId20"/>
    <p:sldId id="280" r:id="rId21"/>
    <p:sldId id="281" r:id="rId22"/>
    <p:sldId id="282" r:id="rId23"/>
    <p:sldId id="284" r:id="rId24"/>
    <p:sldId id="306" r:id="rId25"/>
    <p:sldId id="288" r:id="rId26"/>
    <p:sldId id="289" r:id="rId27"/>
    <p:sldId id="292" r:id="rId28"/>
    <p:sldId id="308" r:id="rId29"/>
    <p:sldId id="310" r:id="rId30"/>
    <p:sldId id="303" r:id="rId31"/>
    <p:sldId id="312" r:id="rId32"/>
    <p:sldId id="314" r:id="rId33"/>
    <p:sldId id="316" r:id="rId34"/>
    <p:sldId id="318" r:id="rId35"/>
    <p:sldId id="301" r:id="rId36"/>
    <p:sldId id="300" r:id="rId37"/>
    <p:sldId id="319" r:id="rId38"/>
    <p:sldId id="258" r:id="rId39"/>
    <p:sldId id="274" r:id="rId40"/>
    <p:sldId id="285" r:id="rId4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26" autoAdjust="0"/>
    <p:restoredTop sz="94660"/>
  </p:normalViewPr>
  <p:slideViewPr>
    <p:cSldViewPr>
      <p:cViewPr varScale="1">
        <p:scale>
          <a:sx n="66" d="100"/>
          <a:sy n="66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C1D469E-98C7-435E-91C7-F3C2564FDF76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F0FD11-F3FB-4C6B-B509-9138680AA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472987-71DD-4CA6-9A9C-B2D467317646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  <p:sp>
        <p:nvSpPr>
          <p:cNvPr id="563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67064-DC78-4D6C-A7D0-378AD869E19E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35E91-7555-4D5F-BC0C-952B803FE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56444-D93C-48B1-A66B-91B6F89F3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5F50-9FEF-4D4A-BFB1-7AFB8D0E0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7D7B-88EC-4666-A908-A200B0D76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BC59-B53E-4F74-85A6-DB3B8FAEF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C2FC-B4EA-4F16-B3ED-6132A7A37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EACF-87D6-4055-8F1A-3F6678F70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E22A-59C7-456E-99E1-FAC9A5A55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3497-219B-4D57-B3DE-5FA24C6E1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4FF7-8643-4E04-80F6-5878CCC70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F400-32F3-4A51-B79A-A0A5DED27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9510-E14F-4161-9210-9705F83A6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82B3-8FC1-43AE-A922-317A4A7ED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F8B2-A3B3-40F4-97FE-2753FA713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A6AF-5EB8-4C8A-A83B-723F783C6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8702-AFE7-4026-B0A8-928F4D080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92D4-00D3-41DF-BA73-A7A7D2C31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7E1CD-E17B-47EC-87AB-7A220A466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3E44-121A-43AB-9535-138BECF52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D34AE-98F7-4F9E-8588-0A8C686C1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FDE9-9D56-47BC-ACB7-EC6CD0777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BDE1-844F-4DBF-B566-C855F3D8D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D4C8E-3ACE-4543-8775-D60AEE6B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D796-1F7D-4AD1-97F5-DFDEA611E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C8B0E-428E-450B-BD14-74C341B3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85F3-772A-4727-9947-0F46447A7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CA1EB-82F4-41C8-9547-AD46D6B3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3973-32FB-4865-B48D-88BBF8A9A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CA70-8A00-4743-BEF6-708B38BB1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80BD-9032-4DA0-B30C-972494DFF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B14A-B732-4477-8737-BC64F485F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F9D7-8262-4343-8599-B9F9FEA9A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08C5-1852-4EE2-93A3-F3D614100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BB4B-276A-4A87-957E-9C64C014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166F-795E-4530-98DE-B426B7210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2DC7-A81B-4303-8C07-CA8AF7B46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CAAC-4739-4234-B26C-E8C3E97D2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E5F0-927B-4035-8480-E5C69902D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3C1C-2656-43EF-9FA2-428ABBC47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AC1C-4D16-4BF1-B310-B9CE2C9E1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58E5-27BC-4DC3-B491-9B8381092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7CE7-548E-44EC-8376-8D6D832C9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5B1C-627C-4F10-AF0C-4B07C5A82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815C-F4B9-43DB-8C93-658CA60F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5635-7DAF-4DB3-AFEA-F94A70DD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31AF-D745-4029-85FD-0A84D1449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2CB4-16F8-47AE-BA1C-2EA287BC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EC02-911A-4C77-A1D9-A5F618461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ADB0B-1426-4B32-AEBE-121620C7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501C-CA49-47C3-B703-9A73B7103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2D89-3AE0-4CC4-802E-37123EC47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067C-515F-45BF-8D8E-B4EE2CA0B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9294-5EDE-4A5F-9781-2B37A9B8F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2DDF-5078-4A36-9F6F-6FB38525A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FB3D-9204-4AD4-BEFF-21476992B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AC02-66BC-4AE7-8CB7-CA6DC287C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0DB9-2450-4C87-9A85-E1B2FD5CA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1D458-AF29-4145-B1D6-BECD4A0BD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65A5-4596-43D1-99D4-8FDAC5643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1E53-6960-4137-9AB0-D2E061C58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2453-51E5-46A2-8D4A-A88810D96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AF10-D95C-4437-85A5-7CCC15E2B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349A-CE7E-44FB-8D15-771B9D905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44BC8-28DA-4A9A-AA3C-D147B466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E10D9-A1E5-46C9-8DE6-6C8A2A7D2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45B3-10EB-419D-B4FA-A1620E05C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564C-39B6-4DDC-8B04-8CF04D0D2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41ED-5592-4BB9-AB94-B0CF99F01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E369B-CDAA-49EF-A952-DA0C51B83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A108-BED2-423D-8ADC-A3A00DBD7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3ECC-6BA0-46C3-8564-BE12AD10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2D1F-B967-4B86-86B1-1BF59F857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DB53-5BC2-45A0-829F-4ED3359E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5023-820A-4803-A280-066B9D271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FABC-6B0A-4F3B-B2A7-CD0F5413B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A66-12FD-47E6-AA90-336D97FDB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3122-2C67-499B-BEFC-44AB0EAA0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8C2C3-C37F-41FF-BC41-1E3F9265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9DC1-5C47-438D-A1AF-677FE090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C00C1-FE56-40DC-BA0D-C59FF4026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9B9-05DE-42CC-AB33-CC73A38A7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5EA5-839C-4B28-B9D7-8139A0FFC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3C4A-93E4-41AB-9FAA-40D573885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C6AB-C48D-4495-AD82-F9B0640B8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9A10A-8ADB-4247-87F5-1C6BEB6E0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BC0D-6C56-4BBB-AC6A-CCCBB8EA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DD0C-B995-4ED1-940F-D769B19E0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F2DE-DFBA-45FF-B73A-F1733E304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A436-1849-482D-8688-FB3B1DB5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8834-1182-44D3-9602-AC6D0AA65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A18E-089C-43B3-A669-95144854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0B9-D67C-4E3A-997C-1396C6C66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DFDA-D317-423D-8350-EFA10759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3254-B192-493A-864A-013B6DD70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3913-394C-4572-98E9-F2A1A2914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33DC6-BDDE-4E31-B1CB-B7928C39A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05F4-367C-4137-AE98-2A6022428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08A3-A716-4344-9E03-B6AEFD58D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22E9-7CAE-41CB-8F2F-941EEB9EC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CFC2-F76A-403B-8AAF-045927D5F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24DB-8DAD-4481-9BCD-8FDEFBEEC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304D6-7522-48E1-B004-4947124D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6238-3DE9-4099-8D62-DDDAD4127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252F-E857-49F6-88F6-B3EF762EB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5522-0BDE-406D-A3AA-C2A994833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F5D1-DA4B-406B-8178-6164EE177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169B8-7BED-4609-8DA6-456D15612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7FA9-1B81-4598-910D-9E12200D3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0CF4-CF79-4436-AD1B-7B9F62E09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09BF-4132-4D55-8628-899E9A271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7A6C-EDB9-401B-8FC5-DC8697D3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73737-6363-4CDF-8123-4B2D2202A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11F3-9193-4E4D-B34E-977A4EF89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76A7-E398-4A69-BF1D-C818111E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AD31-4849-4CCD-910F-6464BB68D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0C65-5F31-4741-AF63-1E8B9FF59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8319-E5E3-4FA0-8A85-43727823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E73C7-EB97-421F-B965-36CB3FB95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2E5E-4685-4250-959C-6BC484A1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9041-D1C5-4358-AEA1-0CC283EF8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94EBE-FA9B-471A-BFEB-F14963406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C4B-B949-4D0C-9697-602D750B5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1FCC-C5BA-4772-9669-33CF33859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68A6-DC86-4A51-80E1-4861A9FF6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F3B2-D4D4-41B8-B90D-83CCBEE7B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9FC7-1F02-41DD-9291-3EC0ACA29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7D9A3-E2EE-41FE-A906-64186791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5A13-30C4-43C0-B800-360DBB0EF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64E8-699D-4F3B-B0DF-836B93C6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E07B-AB29-4714-BA5D-C60C7676B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D8B43-04E5-4DE7-990B-CA7C7BE06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49DB-B137-4957-A745-903FD7B8B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AC886-DF64-4B18-BA27-015113D4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2BB6-C875-4B0D-B2EF-84067C81E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8A64-0C1B-4213-921F-6CB9EC069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DDFC3-623C-4D7C-8EE1-9584C24F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DA26-8C22-4C04-902C-309A6F69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EC96-98DD-4CA7-9881-E317E3A62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9F5F-C80F-4511-91A0-3295638CF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130B-6C80-433D-8871-AEF3E548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9172F-F130-4BE3-A33D-C55B7C69A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DBB9-3A9F-4609-A17F-8190F3C10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433E-CF07-433F-8BF9-F92AA7A92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B22AB-8B19-48E9-A1C7-292B3495C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E53ED-9B11-400C-9CD1-254EA2745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49612-4936-417B-8E43-01B19F3DF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3876-1528-4E65-8CF6-F26C05B4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01D8-FE78-49D5-A581-7858451D7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67D10-9110-4550-BE5A-85DBE2CD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030D-5120-47F4-9FD3-771BD3DB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E125-1A94-42C1-9B61-3A4B0D58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3AD5-E981-4FE7-8B13-A095A06B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F5C5-1E30-4884-BD0D-5E8CCAC3A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FA27-AA58-4A54-9B1B-91D2A40B2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71E7-B2BF-4F4D-8047-054DA78E6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99015-508F-4A8A-971C-01D13C84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1D98-3879-4895-A9AA-C6921DA64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FF7B-BC0D-4A47-AED3-D84B519C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7183-6FEB-4FAA-8E4F-4FC231D9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9840-2228-4349-BDDA-3A252BEF1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D4AF-A4F3-492A-8195-BFA9DD241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3A8E-E369-46D2-9951-82A02EDCD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739D-EAA4-436D-936D-CA862A0EC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542DF-8AD2-4C57-96A9-61C59E2C1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77193-72D7-446B-A4CD-EFA3D30D3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2AF2-A386-4A9A-8CAA-0B66F56AA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338E-AC3B-4B3F-B545-100F8F234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E594-B91C-4C4F-A303-75040B64D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C7D29-FFBB-4114-9E11-59252590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A167-A6A8-4C86-9930-2C1F9D7BF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9D022-5189-43E2-8528-5C73342E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935E-0A3F-4936-A4B4-C2B834FF2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C187-35B6-4D87-9D9A-A2C78F0E3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83DD-2FC5-419C-9B9F-CD7A02FCB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6AB6-6267-4654-8F6B-D53BDA466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CA8E-FFEB-4118-A61D-2460A8F40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047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1033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039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4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C0B9A6-9956-47D0-80D7-C60E6A267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0263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0248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10249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0255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C02F0D-4B1C-484E-8346-52DD1D2B4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1287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11273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1279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4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E7349E-77F0-43F6-8B61-EB48E203F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2311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2296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12297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2303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149D39-FB30-47FB-98FF-F0DE4B9A1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3335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6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13321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3327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2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2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1CE7C2-F780-4EB7-B415-3A14D7C90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4359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2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4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4342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14344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14345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4351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14EDB5-AC0B-4E14-9FBA-DB6104481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540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363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37F0C56-0465-4151-B9D6-15381C648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6392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403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396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6397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38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1FD1F62-34CF-41AF-80E1-89804AE5F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2071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56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2057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68EE53-4C33-4E69-823F-F71932007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70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0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F3051AC-3C72-41D5-8606-9F6E38C2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10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30A6DFA-76EF-4606-ACC4-72576EA9E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5144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AutoShape 14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43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5127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5129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5130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5136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" name="Rectangle 3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19188" y="631825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7588" y="631825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6588" y="631825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07303F-6BDA-482F-8A27-F7FEFF785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5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6167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6152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6153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6159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6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4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B47C898-CA21-4B8F-A9DD-84E255623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7191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7176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7177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7183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9675983-EF9A-450F-A8CA-583560A90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215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8201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8207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1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2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7F4524-D801-401D-9AC1-4D6D430BE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9239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11"/>
            <p:cNvSpPr>
              <a:spLocks noChangeArrowheads="1"/>
            </p:cNvSpPr>
            <p:nvPr/>
          </p:nvSpPr>
          <p:spPr bwMode="auto">
            <a:xfrm rot="5400000" flipH="1">
              <a:off x="83" y="3782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ru-RU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/>
          </a:p>
        </p:txBody>
      </p:sp>
      <p:grpSp>
        <p:nvGrpSpPr>
          <p:cNvPr id="9225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9231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758BF1-2ADD-4AB8-AB8F-1C5D64B50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  <p:bldP spid="2067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brief-glossary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765175"/>
            <a:ext cx="6045200" cy="1584325"/>
          </a:xfrm>
          <a:noFill/>
        </p:spPr>
        <p:txBody>
          <a:bodyPr/>
          <a:lstStyle/>
          <a:p>
            <a:r>
              <a:rPr lang="ru-RU" b="1" u="sng" dirty="0" smtClean="0"/>
              <a:t>Всё о ЕГЭ</a:t>
            </a:r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1116013" y="4292600"/>
            <a:ext cx="1905000" cy="2209800"/>
            <a:chOff x="288" y="3168"/>
            <a:chExt cx="645" cy="828"/>
          </a:xfrm>
        </p:grpSpPr>
        <p:grpSp>
          <p:nvGrpSpPr>
            <p:cNvPr id="28677" name="Group 7"/>
            <p:cNvGrpSpPr>
              <a:grpSpLocks/>
            </p:cNvGrpSpPr>
            <p:nvPr/>
          </p:nvGrpSpPr>
          <p:grpSpPr bwMode="auto">
            <a:xfrm>
              <a:off x="720" y="3312"/>
              <a:ext cx="213" cy="340"/>
              <a:chOff x="733" y="2788"/>
              <a:chExt cx="213" cy="340"/>
            </a:xfrm>
          </p:grpSpPr>
          <p:sp>
            <p:nvSpPr>
              <p:cNvPr id="28690" name="Freeform 8"/>
              <p:cNvSpPr>
                <a:spLocks/>
              </p:cNvSpPr>
              <p:nvPr/>
            </p:nvSpPr>
            <p:spPr bwMode="auto">
              <a:xfrm>
                <a:off x="743" y="2824"/>
                <a:ext cx="195" cy="297"/>
              </a:xfrm>
              <a:custGeom>
                <a:avLst/>
                <a:gdLst>
                  <a:gd name="T0" fmla="*/ 0 w 390"/>
                  <a:gd name="T1" fmla="*/ 3 h 594"/>
                  <a:gd name="T2" fmla="*/ 2 w 390"/>
                  <a:gd name="T3" fmla="*/ 3 h 594"/>
                  <a:gd name="T4" fmla="*/ 3 w 390"/>
                  <a:gd name="T5" fmla="*/ 3 h 594"/>
                  <a:gd name="T6" fmla="*/ 5 w 390"/>
                  <a:gd name="T7" fmla="*/ 2 h 594"/>
                  <a:gd name="T8" fmla="*/ 6 w 390"/>
                  <a:gd name="T9" fmla="*/ 0 h 594"/>
                  <a:gd name="T10" fmla="*/ 6 w 390"/>
                  <a:gd name="T11" fmla="*/ 3 h 594"/>
                  <a:gd name="T12" fmla="*/ 7 w 390"/>
                  <a:gd name="T13" fmla="*/ 5 h 594"/>
                  <a:gd name="T14" fmla="*/ 8 w 390"/>
                  <a:gd name="T15" fmla="*/ 7 h 594"/>
                  <a:gd name="T16" fmla="*/ 9 w 390"/>
                  <a:gd name="T17" fmla="*/ 10 h 594"/>
                  <a:gd name="T18" fmla="*/ 10 w 390"/>
                  <a:gd name="T19" fmla="*/ 12 h 594"/>
                  <a:gd name="T20" fmla="*/ 12 w 390"/>
                  <a:gd name="T21" fmla="*/ 15 h 594"/>
                  <a:gd name="T22" fmla="*/ 12 w 390"/>
                  <a:gd name="T23" fmla="*/ 17 h 594"/>
                  <a:gd name="T24" fmla="*/ 12 w 390"/>
                  <a:gd name="T25" fmla="*/ 18 h 594"/>
                  <a:gd name="T26" fmla="*/ 11 w 390"/>
                  <a:gd name="T27" fmla="*/ 19 h 594"/>
                  <a:gd name="T28" fmla="*/ 10 w 390"/>
                  <a:gd name="T29" fmla="*/ 19 h 594"/>
                  <a:gd name="T30" fmla="*/ 9 w 390"/>
                  <a:gd name="T31" fmla="*/ 19 h 594"/>
                  <a:gd name="T32" fmla="*/ 8 w 390"/>
                  <a:gd name="T33" fmla="*/ 18 h 594"/>
                  <a:gd name="T34" fmla="*/ 8 w 390"/>
                  <a:gd name="T35" fmla="*/ 15 h 594"/>
                  <a:gd name="T36" fmla="*/ 7 w 390"/>
                  <a:gd name="T37" fmla="*/ 13 h 594"/>
                  <a:gd name="T38" fmla="*/ 7 w 390"/>
                  <a:gd name="T39" fmla="*/ 11 h 594"/>
                  <a:gd name="T40" fmla="*/ 6 w 390"/>
                  <a:gd name="T41" fmla="*/ 10 h 594"/>
                  <a:gd name="T42" fmla="*/ 5 w 390"/>
                  <a:gd name="T43" fmla="*/ 9 h 594"/>
                  <a:gd name="T44" fmla="*/ 3 w 390"/>
                  <a:gd name="T45" fmla="*/ 6 h 594"/>
                  <a:gd name="T46" fmla="*/ 2 w 390"/>
                  <a:gd name="T47" fmla="*/ 5 h 594"/>
                  <a:gd name="T48" fmla="*/ 1 w 390"/>
                  <a:gd name="T49" fmla="*/ 4 h 594"/>
                  <a:gd name="T50" fmla="*/ 0 w 390"/>
                  <a:gd name="T51" fmla="*/ 3 h 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0"/>
                  <a:gd name="T79" fmla="*/ 0 h 594"/>
                  <a:gd name="T80" fmla="*/ 390 w 390"/>
                  <a:gd name="T81" fmla="*/ 594 h 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0" h="594">
                    <a:moveTo>
                      <a:pt x="0" y="103"/>
                    </a:moveTo>
                    <a:lnTo>
                      <a:pt x="56" y="87"/>
                    </a:lnTo>
                    <a:lnTo>
                      <a:pt x="101" y="72"/>
                    </a:lnTo>
                    <a:lnTo>
                      <a:pt x="131" y="52"/>
                    </a:lnTo>
                    <a:lnTo>
                      <a:pt x="166" y="0"/>
                    </a:lnTo>
                    <a:lnTo>
                      <a:pt x="191" y="69"/>
                    </a:lnTo>
                    <a:lnTo>
                      <a:pt x="219" y="147"/>
                    </a:lnTo>
                    <a:lnTo>
                      <a:pt x="253" y="215"/>
                    </a:lnTo>
                    <a:lnTo>
                      <a:pt x="286" y="293"/>
                    </a:lnTo>
                    <a:lnTo>
                      <a:pt x="320" y="380"/>
                    </a:lnTo>
                    <a:lnTo>
                      <a:pt x="372" y="490"/>
                    </a:lnTo>
                    <a:lnTo>
                      <a:pt x="390" y="533"/>
                    </a:lnTo>
                    <a:lnTo>
                      <a:pt x="378" y="569"/>
                    </a:lnTo>
                    <a:lnTo>
                      <a:pt x="348" y="589"/>
                    </a:lnTo>
                    <a:lnTo>
                      <a:pt x="314" y="594"/>
                    </a:lnTo>
                    <a:lnTo>
                      <a:pt x="275" y="582"/>
                    </a:lnTo>
                    <a:lnTo>
                      <a:pt x="252" y="557"/>
                    </a:lnTo>
                    <a:lnTo>
                      <a:pt x="243" y="484"/>
                    </a:lnTo>
                    <a:lnTo>
                      <a:pt x="229" y="420"/>
                    </a:lnTo>
                    <a:lnTo>
                      <a:pt x="211" y="366"/>
                    </a:lnTo>
                    <a:lnTo>
                      <a:pt x="188" y="313"/>
                    </a:lnTo>
                    <a:lnTo>
                      <a:pt x="146" y="266"/>
                    </a:lnTo>
                    <a:lnTo>
                      <a:pt x="96" y="206"/>
                    </a:lnTo>
                    <a:lnTo>
                      <a:pt x="53" y="153"/>
                    </a:lnTo>
                    <a:lnTo>
                      <a:pt x="9" y="11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1" name="Freeform 9"/>
              <p:cNvSpPr>
                <a:spLocks/>
              </p:cNvSpPr>
              <p:nvPr/>
            </p:nvSpPr>
            <p:spPr bwMode="auto">
              <a:xfrm>
                <a:off x="746" y="2793"/>
                <a:ext cx="77" cy="71"/>
              </a:xfrm>
              <a:custGeom>
                <a:avLst/>
                <a:gdLst>
                  <a:gd name="T0" fmla="*/ 2 w 152"/>
                  <a:gd name="T1" fmla="*/ 5 h 141"/>
                  <a:gd name="T2" fmla="*/ 0 w 152"/>
                  <a:gd name="T3" fmla="*/ 3 h 141"/>
                  <a:gd name="T4" fmla="*/ 1 w 152"/>
                  <a:gd name="T5" fmla="*/ 2 h 141"/>
                  <a:gd name="T6" fmla="*/ 2 w 152"/>
                  <a:gd name="T7" fmla="*/ 1 h 141"/>
                  <a:gd name="T8" fmla="*/ 3 w 152"/>
                  <a:gd name="T9" fmla="*/ 0 h 141"/>
                  <a:gd name="T10" fmla="*/ 4 w 152"/>
                  <a:gd name="T11" fmla="*/ 1 h 141"/>
                  <a:gd name="T12" fmla="*/ 5 w 152"/>
                  <a:gd name="T13" fmla="*/ 1 h 141"/>
                  <a:gd name="T14" fmla="*/ 5 w 152"/>
                  <a:gd name="T15" fmla="*/ 2 h 141"/>
                  <a:gd name="T16" fmla="*/ 5 w 152"/>
                  <a:gd name="T17" fmla="*/ 3 h 141"/>
                  <a:gd name="T18" fmla="*/ 5 w 152"/>
                  <a:gd name="T19" fmla="*/ 4 h 141"/>
                  <a:gd name="T20" fmla="*/ 3 w 152"/>
                  <a:gd name="T21" fmla="*/ 4 h 141"/>
                  <a:gd name="T22" fmla="*/ 2 w 152"/>
                  <a:gd name="T23" fmla="*/ 5 h 141"/>
                  <a:gd name="T24" fmla="*/ 2 w 152"/>
                  <a:gd name="T25" fmla="*/ 5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2"/>
                  <a:gd name="T40" fmla="*/ 0 h 141"/>
                  <a:gd name="T41" fmla="*/ 152 w 152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2" h="141">
                    <a:moveTo>
                      <a:pt x="47" y="141"/>
                    </a:moveTo>
                    <a:lnTo>
                      <a:pt x="0" y="73"/>
                    </a:lnTo>
                    <a:lnTo>
                      <a:pt x="17" y="37"/>
                    </a:lnTo>
                    <a:lnTo>
                      <a:pt x="43" y="9"/>
                    </a:lnTo>
                    <a:lnTo>
                      <a:pt x="84" y="0"/>
                    </a:lnTo>
                    <a:lnTo>
                      <a:pt x="115" y="3"/>
                    </a:lnTo>
                    <a:lnTo>
                      <a:pt x="138" y="17"/>
                    </a:lnTo>
                    <a:lnTo>
                      <a:pt x="152" y="42"/>
                    </a:lnTo>
                    <a:lnTo>
                      <a:pt x="152" y="70"/>
                    </a:lnTo>
                    <a:lnTo>
                      <a:pt x="135" y="104"/>
                    </a:lnTo>
                    <a:lnTo>
                      <a:pt x="92" y="127"/>
                    </a:lnTo>
                    <a:lnTo>
                      <a:pt x="56" y="141"/>
                    </a:lnTo>
                    <a:lnTo>
                      <a:pt x="47" y="14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92" name="Freeform 10"/>
              <p:cNvSpPr>
                <a:spLocks/>
              </p:cNvSpPr>
              <p:nvPr/>
            </p:nvSpPr>
            <p:spPr bwMode="auto">
              <a:xfrm>
                <a:off x="733" y="2788"/>
                <a:ext cx="213" cy="340"/>
              </a:xfrm>
              <a:custGeom>
                <a:avLst/>
                <a:gdLst>
                  <a:gd name="T0" fmla="*/ 2 w 426"/>
                  <a:gd name="T1" fmla="*/ 4 h 681"/>
                  <a:gd name="T2" fmla="*/ 4 w 426"/>
                  <a:gd name="T3" fmla="*/ 4 h 681"/>
                  <a:gd name="T4" fmla="*/ 5 w 426"/>
                  <a:gd name="T5" fmla="*/ 3 h 681"/>
                  <a:gd name="T6" fmla="*/ 6 w 426"/>
                  <a:gd name="T7" fmla="*/ 2 h 681"/>
                  <a:gd name="T8" fmla="*/ 5 w 426"/>
                  <a:gd name="T9" fmla="*/ 1 h 681"/>
                  <a:gd name="T10" fmla="*/ 5 w 426"/>
                  <a:gd name="T11" fmla="*/ 0 h 681"/>
                  <a:gd name="T12" fmla="*/ 3 w 426"/>
                  <a:gd name="T13" fmla="*/ 1 h 681"/>
                  <a:gd name="T14" fmla="*/ 2 w 426"/>
                  <a:gd name="T15" fmla="*/ 2 h 681"/>
                  <a:gd name="T16" fmla="*/ 3 w 426"/>
                  <a:gd name="T17" fmla="*/ 2 h 681"/>
                  <a:gd name="T18" fmla="*/ 4 w 426"/>
                  <a:gd name="T19" fmla="*/ 2 h 681"/>
                  <a:gd name="T20" fmla="*/ 4 w 426"/>
                  <a:gd name="T21" fmla="*/ 1 h 681"/>
                  <a:gd name="T22" fmla="*/ 4 w 426"/>
                  <a:gd name="T23" fmla="*/ 2 h 681"/>
                  <a:gd name="T24" fmla="*/ 3 w 426"/>
                  <a:gd name="T25" fmla="*/ 3 h 681"/>
                  <a:gd name="T26" fmla="*/ 1 w 426"/>
                  <a:gd name="T27" fmla="*/ 2 h 681"/>
                  <a:gd name="T28" fmla="*/ 2 w 426"/>
                  <a:gd name="T29" fmla="*/ 1 h 681"/>
                  <a:gd name="T30" fmla="*/ 4 w 426"/>
                  <a:gd name="T31" fmla="*/ 0 h 681"/>
                  <a:gd name="T32" fmla="*/ 5 w 426"/>
                  <a:gd name="T33" fmla="*/ 0 h 681"/>
                  <a:gd name="T34" fmla="*/ 7 w 426"/>
                  <a:gd name="T35" fmla="*/ 1 h 681"/>
                  <a:gd name="T36" fmla="*/ 7 w 426"/>
                  <a:gd name="T37" fmla="*/ 3 h 681"/>
                  <a:gd name="T38" fmla="*/ 8 w 426"/>
                  <a:gd name="T39" fmla="*/ 6 h 681"/>
                  <a:gd name="T40" fmla="*/ 10 w 426"/>
                  <a:gd name="T41" fmla="*/ 9 h 681"/>
                  <a:gd name="T42" fmla="*/ 11 w 426"/>
                  <a:gd name="T43" fmla="*/ 13 h 681"/>
                  <a:gd name="T44" fmla="*/ 14 w 426"/>
                  <a:gd name="T45" fmla="*/ 18 h 681"/>
                  <a:gd name="T46" fmla="*/ 14 w 426"/>
                  <a:gd name="T47" fmla="*/ 19 h 681"/>
                  <a:gd name="T48" fmla="*/ 13 w 426"/>
                  <a:gd name="T49" fmla="*/ 20 h 681"/>
                  <a:gd name="T50" fmla="*/ 11 w 426"/>
                  <a:gd name="T51" fmla="*/ 21 h 681"/>
                  <a:gd name="T52" fmla="*/ 9 w 426"/>
                  <a:gd name="T53" fmla="*/ 20 h 681"/>
                  <a:gd name="T54" fmla="*/ 9 w 426"/>
                  <a:gd name="T55" fmla="*/ 19 h 681"/>
                  <a:gd name="T56" fmla="*/ 8 w 426"/>
                  <a:gd name="T57" fmla="*/ 17 h 681"/>
                  <a:gd name="T58" fmla="*/ 7 w 426"/>
                  <a:gd name="T59" fmla="*/ 14 h 681"/>
                  <a:gd name="T60" fmla="*/ 7 w 426"/>
                  <a:gd name="T61" fmla="*/ 11 h 681"/>
                  <a:gd name="T62" fmla="*/ 7 w 426"/>
                  <a:gd name="T63" fmla="*/ 11 h 681"/>
                  <a:gd name="T64" fmla="*/ 9 w 426"/>
                  <a:gd name="T65" fmla="*/ 14 h 681"/>
                  <a:gd name="T66" fmla="*/ 9 w 426"/>
                  <a:gd name="T67" fmla="*/ 16 h 681"/>
                  <a:gd name="T68" fmla="*/ 10 w 426"/>
                  <a:gd name="T69" fmla="*/ 19 h 681"/>
                  <a:gd name="T70" fmla="*/ 10 w 426"/>
                  <a:gd name="T71" fmla="*/ 20 h 681"/>
                  <a:gd name="T72" fmla="*/ 12 w 426"/>
                  <a:gd name="T73" fmla="*/ 20 h 681"/>
                  <a:gd name="T74" fmla="*/ 13 w 426"/>
                  <a:gd name="T75" fmla="*/ 18 h 681"/>
                  <a:gd name="T76" fmla="*/ 12 w 426"/>
                  <a:gd name="T77" fmla="*/ 16 h 681"/>
                  <a:gd name="T78" fmla="*/ 10 w 426"/>
                  <a:gd name="T79" fmla="*/ 11 h 681"/>
                  <a:gd name="T80" fmla="*/ 7 w 426"/>
                  <a:gd name="T81" fmla="*/ 5 h 681"/>
                  <a:gd name="T82" fmla="*/ 6 w 426"/>
                  <a:gd name="T83" fmla="*/ 3 h 681"/>
                  <a:gd name="T84" fmla="*/ 5 w 426"/>
                  <a:gd name="T85" fmla="*/ 4 h 681"/>
                  <a:gd name="T86" fmla="*/ 4 w 426"/>
                  <a:gd name="T87" fmla="*/ 5 h 681"/>
                  <a:gd name="T88" fmla="*/ 2 w 426"/>
                  <a:gd name="T89" fmla="*/ 5 h 681"/>
                  <a:gd name="T90" fmla="*/ 3 w 426"/>
                  <a:gd name="T91" fmla="*/ 6 h 681"/>
                  <a:gd name="T92" fmla="*/ 6 w 426"/>
                  <a:gd name="T93" fmla="*/ 9 h 681"/>
                  <a:gd name="T94" fmla="*/ 7 w 426"/>
                  <a:gd name="T95" fmla="*/ 12 h 681"/>
                  <a:gd name="T96" fmla="*/ 3 w 426"/>
                  <a:gd name="T97" fmla="*/ 7 h 681"/>
                  <a:gd name="T98" fmla="*/ 0 w 426"/>
                  <a:gd name="T99" fmla="*/ 5 h 6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26"/>
                  <a:gd name="T151" fmla="*/ 0 h 681"/>
                  <a:gd name="T152" fmla="*/ 426 w 426"/>
                  <a:gd name="T153" fmla="*/ 681 h 68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26" h="681">
                    <a:moveTo>
                      <a:pt x="2" y="166"/>
                    </a:moveTo>
                    <a:lnTo>
                      <a:pt x="53" y="155"/>
                    </a:lnTo>
                    <a:lnTo>
                      <a:pt x="88" y="144"/>
                    </a:lnTo>
                    <a:lnTo>
                      <a:pt x="111" y="134"/>
                    </a:lnTo>
                    <a:lnTo>
                      <a:pt x="136" y="123"/>
                    </a:lnTo>
                    <a:lnTo>
                      <a:pt x="157" y="109"/>
                    </a:lnTo>
                    <a:lnTo>
                      <a:pt x="167" y="92"/>
                    </a:lnTo>
                    <a:lnTo>
                      <a:pt x="173" y="71"/>
                    </a:lnTo>
                    <a:lnTo>
                      <a:pt x="170" y="53"/>
                    </a:lnTo>
                    <a:lnTo>
                      <a:pt x="159" y="36"/>
                    </a:lnTo>
                    <a:lnTo>
                      <a:pt x="143" y="28"/>
                    </a:lnTo>
                    <a:lnTo>
                      <a:pt x="137" y="28"/>
                    </a:lnTo>
                    <a:lnTo>
                      <a:pt x="117" y="23"/>
                    </a:lnTo>
                    <a:lnTo>
                      <a:pt x="88" y="33"/>
                    </a:lnTo>
                    <a:lnTo>
                      <a:pt x="69" y="48"/>
                    </a:lnTo>
                    <a:lnTo>
                      <a:pt x="60" y="73"/>
                    </a:lnTo>
                    <a:lnTo>
                      <a:pt x="66" y="87"/>
                    </a:lnTo>
                    <a:lnTo>
                      <a:pt x="83" y="92"/>
                    </a:lnTo>
                    <a:lnTo>
                      <a:pt x="100" y="85"/>
                    </a:lnTo>
                    <a:lnTo>
                      <a:pt x="111" y="70"/>
                    </a:lnTo>
                    <a:lnTo>
                      <a:pt x="111" y="57"/>
                    </a:lnTo>
                    <a:lnTo>
                      <a:pt x="125" y="53"/>
                    </a:lnTo>
                    <a:lnTo>
                      <a:pt x="133" y="73"/>
                    </a:lnTo>
                    <a:lnTo>
                      <a:pt x="119" y="95"/>
                    </a:lnTo>
                    <a:lnTo>
                      <a:pt x="91" y="109"/>
                    </a:lnTo>
                    <a:lnTo>
                      <a:pt x="69" y="115"/>
                    </a:lnTo>
                    <a:lnTo>
                      <a:pt x="44" y="109"/>
                    </a:lnTo>
                    <a:lnTo>
                      <a:pt x="25" y="93"/>
                    </a:lnTo>
                    <a:lnTo>
                      <a:pt x="22" y="62"/>
                    </a:lnTo>
                    <a:lnTo>
                      <a:pt x="39" y="34"/>
                    </a:lnTo>
                    <a:lnTo>
                      <a:pt x="66" y="12"/>
                    </a:lnTo>
                    <a:lnTo>
                      <a:pt x="109" y="0"/>
                    </a:lnTo>
                    <a:lnTo>
                      <a:pt x="114" y="0"/>
                    </a:lnTo>
                    <a:lnTo>
                      <a:pt x="147" y="2"/>
                    </a:lnTo>
                    <a:lnTo>
                      <a:pt x="173" y="16"/>
                    </a:lnTo>
                    <a:lnTo>
                      <a:pt x="195" y="43"/>
                    </a:lnTo>
                    <a:lnTo>
                      <a:pt x="206" y="71"/>
                    </a:lnTo>
                    <a:lnTo>
                      <a:pt x="210" y="99"/>
                    </a:lnTo>
                    <a:lnTo>
                      <a:pt x="223" y="143"/>
                    </a:lnTo>
                    <a:lnTo>
                      <a:pt x="243" y="199"/>
                    </a:lnTo>
                    <a:lnTo>
                      <a:pt x="266" y="242"/>
                    </a:lnTo>
                    <a:lnTo>
                      <a:pt x="290" y="289"/>
                    </a:lnTo>
                    <a:lnTo>
                      <a:pt x="332" y="379"/>
                    </a:lnTo>
                    <a:lnTo>
                      <a:pt x="346" y="416"/>
                    </a:lnTo>
                    <a:lnTo>
                      <a:pt x="389" y="516"/>
                    </a:lnTo>
                    <a:lnTo>
                      <a:pt x="422" y="586"/>
                    </a:lnTo>
                    <a:lnTo>
                      <a:pt x="426" y="609"/>
                    </a:lnTo>
                    <a:lnTo>
                      <a:pt x="422" y="631"/>
                    </a:lnTo>
                    <a:lnTo>
                      <a:pt x="406" y="653"/>
                    </a:lnTo>
                    <a:lnTo>
                      <a:pt x="401" y="657"/>
                    </a:lnTo>
                    <a:lnTo>
                      <a:pt x="380" y="671"/>
                    </a:lnTo>
                    <a:lnTo>
                      <a:pt x="339" y="681"/>
                    </a:lnTo>
                    <a:lnTo>
                      <a:pt x="307" y="676"/>
                    </a:lnTo>
                    <a:lnTo>
                      <a:pt x="279" y="665"/>
                    </a:lnTo>
                    <a:lnTo>
                      <a:pt x="265" y="648"/>
                    </a:lnTo>
                    <a:lnTo>
                      <a:pt x="260" y="631"/>
                    </a:lnTo>
                    <a:lnTo>
                      <a:pt x="260" y="595"/>
                    </a:lnTo>
                    <a:lnTo>
                      <a:pt x="252" y="545"/>
                    </a:lnTo>
                    <a:lnTo>
                      <a:pt x="240" y="491"/>
                    </a:lnTo>
                    <a:lnTo>
                      <a:pt x="224" y="452"/>
                    </a:lnTo>
                    <a:lnTo>
                      <a:pt x="215" y="418"/>
                    </a:lnTo>
                    <a:lnTo>
                      <a:pt x="198" y="378"/>
                    </a:lnTo>
                    <a:lnTo>
                      <a:pt x="170" y="331"/>
                    </a:lnTo>
                    <a:lnTo>
                      <a:pt x="209" y="370"/>
                    </a:lnTo>
                    <a:lnTo>
                      <a:pt x="237" y="423"/>
                    </a:lnTo>
                    <a:lnTo>
                      <a:pt x="260" y="476"/>
                    </a:lnTo>
                    <a:lnTo>
                      <a:pt x="263" y="480"/>
                    </a:lnTo>
                    <a:lnTo>
                      <a:pt x="276" y="530"/>
                    </a:lnTo>
                    <a:lnTo>
                      <a:pt x="282" y="583"/>
                    </a:lnTo>
                    <a:lnTo>
                      <a:pt x="290" y="623"/>
                    </a:lnTo>
                    <a:lnTo>
                      <a:pt x="296" y="637"/>
                    </a:lnTo>
                    <a:lnTo>
                      <a:pt x="314" y="646"/>
                    </a:lnTo>
                    <a:lnTo>
                      <a:pt x="346" y="653"/>
                    </a:lnTo>
                    <a:lnTo>
                      <a:pt x="373" y="643"/>
                    </a:lnTo>
                    <a:lnTo>
                      <a:pt x="389" y="629"/>
                    </a:lnTo>
                    <a:lnTo>
                      <a:pt x="397" y="606"/>
                    </a:lnTo>
                    <a:lnTo>
                      <a:pt x="389" y="589"/>
                    </a:lnTo>
                    <a:lnTo>
                      <a:pt x="364" y="524"/>
                    </a:lnTo>
                    <a:lnTo>
                      <a:pt x="332" y="457"/>
                    </a:lnTo>
                    <a:lnTo>
                      <a:pt x="296" y="374"/>
                    </a:lnTo>
                    <a:lnTo>
                      <a:pt x="257" y="283"/>
                    </a:lnTo>
                    <a:lnTo>
                      <a:pt x="215" y="191"/>
                    </a:lnTo>
                    <a:lnTo>
                      <a:pt x="195" y="140"/>
                    </a:lnTo>
                    <a:lnTo>
                      <a:pt x="187" y="98"/>
                    </a:lnTo>
                    <a:lnTo>
                      <a:pt x="168" y="124"/>
                    </a:lnTo>
                    <a:lnTo>
                      <a:pt x="143" y="143"/>
                    </a:lnTo>
                    <a:lnTo>
                      <a:pt x="119" y="157"/>
                    </a:lnTo>
                    <a:lnTo>
                      <a:pt x="112" y="160"/>
                    </a:lnTo>
                    <a:lnTo>
                      <a:pt x="89" y="168"/>
                    </a:lnTo>
                    <a:lnTo>
                      <a:pt x="58" y="179"/>
                    </a:lnTo>
                    <a:lnTo>
                      <a:pt x="38" y="182"/>
                    </a:lnTo>
                    <a:lnTo>
                      <a:pt x="89" y="222"/>
                    </a:lnTo>
                    <a:lnTo>
                      <a:pt x="133" y="283"/>
                    </a:lnTo>
                    <a:lnTo>
                      <a:pt x="161" y="315"/>
                    </a:lnTo>
                    <a:lnTo>
                      <a:pt x="195" y="370"/>
                    </a:lnTo>
                    <a:lnTo>
                      <a:pt x="204" y="392"/>
                    </a:lnTo>
                    <a:lnTo>
                      <a:pt x="137" y="319"/>
                    </a:lnTo>
                    <a:lnTo>
                      <a:pt x="75" y="247"/>
                    </a:lnTo>
                    <a:lnTo>
                      <a:pt x="28" y="199"/>
                    </a:lnTo>
                    <a:lnTo>
                      <a:pt x="0" y="176"/>
                    </a:lnTo>
                    <a:lnTo>
                      <a:pt x="2" y="1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78" name="Group 11"/>
            <p:cNvGrpSpPr>
              <a:grpSpLocks/>
            </p:cNvGrpSpPr>
            <p:nvPr/>
          </p:nvGrpSpPr>
          <p:grpSpPr bwMode="auto">
            <a:xfrm>
              <a:off x="288" y="3168"/>
              <a:ext cx="617" cy="828"/>
              <a:chOff x="340" y="2659"/>
              <a:chExt cx="617" cy="828"/>
            </a:xfrm>
          </p:grpSpPr>
          <p:sp>
            <p:nvSpPr>
              <p:cNvPr id="28679" name="Freeform 12"/>
              <p:cNvSpPr>
                <a:spLocks/>
              </p:cNvSpPr>
              <p:nvPr/>
            </p:nvSpPr>
            <p:spPr bwMode="auto">
              <a:xfrm>
                <a:off x="529" y="2898"/>
                <a:ext cx="360" cy="129"/>
              </a:xfrm>
              <a:custGeom>
                <a:avLst/>
                <a:gdLst>
                  <a:gd name="T0" fmla="*/ 1 w 719"/>
                  <a:gd name="T1" fmla="*/ 1 h 258"/>
                  <a:gd name="T2" fmla="*/ 1 w 719"/>
                  <a:gd name="T3" fmla="*/ 1 h 258"/>
                  <a:gd name="T4" fmla="*/ 0 w 719"/>
                  <a:gd name="T5" fmla="*/ 2 h 258"/>
                  <a:gd name="T6" fmla="*/ 3 w 719"/>
                  <a:gd name="T7" fmla="*/ 4 h 258"/>
                  <a:gd name="T8" fmla="*/ 6 w 719"/>
                  <a:gd name="T9" fmla="*/ 6 h 258"/>
                  <a:gd name="T10" fmla="*/ 10 w 719"/>
                  <a:gd name="T11" fmla="*/ 7 h 258"/>
                  <a:gd name="T12" fmla="*/ 12 w 719"/>
                  <a:gd name="T13" fmla="*/ 8 h 258"/>
                  <a:gd name="T14" fmla="*/ 13 w 719"/>
                  <a:gd name="T15" fmla="*/ 8 h 258"/>
                  <a:gd name="T16" fmla="*/ 15 w 719"/>
                  <a:gd name="T17" fmla="*/ 7 h 258"/>
                  <a:gd name="T18" fmla="*/ 17 w 719"/>
                  <a:gd name="T19" fmla="*/ 6 h 258"/>
                  <a:gd name="T20" fmla="*/ 19 w 719"/>
                  <a:gd name="T21" fmla="*/ 6 h 258"/>
                  <a:gd name="T22" fmla="*/ 20 w 719"/>
                  <a:gd name="T23" fmla="*/ 6 h 258"/>
                  <a:gd name="T24" fmla="*/ 22 w 719"/>
                  <a:gd name="T25" fmla="*/ 6 h 258"/>
                  <a:gd name="T26" fmla="*/ 23 w 719"/>
                  <a:gd name="T27" fmla="*/ 6 h 258"/>
                  <a:gd name="T28" fmla="*/ 23 w 719"/>
                  <a:gd name="T29" fmla="*/ 5 h 258"/>
                  <a:gd name="T30" fmla="*/ 21 w 719"/>
                  <a:gd name="T31" fmla="*/ 5 h 258"/>
                  <a:gd name="T32" fmla="*/ 20 w 719"/>
                  <a:gd name="T33" fmla="*/ 4 h 258"/>
                  <a:gd name="T34" fmla="*/ 21 w 719"/>
                  <a:gd name="T35" fmla="*/ 4 h 258"/>
                  <a:gd name="T36" fmla="*/ 23 w 719"/>
                  <a:gd name="T37" fmla="*/ 3 h 258"/>
                  <a:gd name="T38" fmla="*/ 23 w 719"/>
                  <a:gd name="T39" fmla="*/ 3 h 258"/>
                  <a:gd name="T40" fmla="*/ 22 w 719"/>
                  <a:gd name="T41" fmla="*/ 3 h 258"/>
                  <a:gd name="T42" fmla="*/ 22 w 719"/>
                  <a:gd name="T43" fmla="*/ 3 h 258"/>
                  <a:gd name="T44" fmla="*/ 20 w 719"/>
                  <a:gd name="T45" fmla="*/ 3 h 258"/>
                  <a:gd name="T46" fmla="*/ 19 w 719"/>
                  <a:gd name="T47" fmla="*/ 3 h 258"/>
                  <a:gd name="T48" fmla="*/ 19 w 719"/>
                  <a:gd name="T49" fmla="*/ 2 h 258"/>
                  <a:gd name="T50" fmla="*/ 19 w 719"/>
                  <a:gd name="T51" fmla="*/ 1 h 258"/>
                  <a:gd name="T52" fmla="*/ 18 w 719"/>
                  <a:gd name="T53" fmla="*/ 1 h 258"/>
                  <a:gd name="T54" fmla="*/ 18 w 719"/>
                  <a:gd name="T55" fmla="*/ 3 h 258"/>
                  <a:gd name="T56" fmla="*/ 17 w 719"/>
                  <a:gd name="T57" fmla="*/ 5 h 258"/>
                  <a:gd name="T58" fmla="*/ 14 w 719"/>
                  <a:gd name="T59" fmla="*/ 6 h 258"/>
                  <a:gd name="T60" fmla="*/ 12 w 719"/>
                  <a:gd name="T61" fmla="*/ 6 h 258"/>
                  <a:gd name="T62" fmla="*/ 9 w 719"/>
                  <a:gd name="T63" fmla="*/ 5 h 258"/>
                  <a:gd name="T64" fmla="*/ 5 w 719"/>
                  <a:gd name="T65" fmla="*/ 3 h 258"/>
                  <a:gd name="T66" fmla="*/ 3 w 719"/>
                  <a:gd name="T67" fmla="*/ 2 h 2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9"/>
                  <a:gd name="T103" fmla="*/ 0 h 258"/>
                  <a:gd name="T104" fmla="*/ 719 w 719"/>
                  <a:gd name="T105" fmla="*/ 258 h 2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9" h="258">
                    <a:moveTo>
                      <a:pt x="65" y="34"/>
                    </a:moveTo>
                    <a:lnTo>
                      <a:pt x="26" y="26"/>
                    </a:lnTo>
                    <a:lnTo>
                      <a:pt x="20" y="32"/>
                    </a:lnTo>
                    <a:lnTo>
                      <a:pt x="4" y="40"/>
                    </a:lnTo>
                    <a:lnTo>
                      <a:pt x="3" y="70"/>
                    </a:lnTo>
                    <a:lnTo>
                      <a:pt x="0" y="74"/>
                    </a:lnTo>
                    <a:lnTo>
                      <a:pt x="18" y="102"/>
                    </a:lnTo>
                    <a:lnTo>
                      <a:pt x="65" y="133"/>
                    </a:lnTo>
                    <a:lnTo>
                      <a:pt x="130" y="167"/>
                    </a:lnTo>
                    <a:lnTo>
                      <a:pt x="172" y="188"/>
                    </a:lnTo>
                    <a:lnTo>
                      <a:pt x="231" y="216"/>
                    </a:lnTo>
                    <a:lnTo>
                      <a:pt x="300" y="237"/>
                    </a:lnTo>
                    <a:lnTo>
                      <a:pt x="339" y="250"/>
                    </a:lnTo>
                    <a:lnTo>
                      <a:pt x="365" y="258"/>
                    </a:lnTo>
                    <a:lnTo>
                      <a:pt x="385" y="256"/>
                    </a:lnTo>
                    <a:lnTo>
                      <a:pt x="407" y="247"/>
                    </a:lnTo>
                    <a:lnTo>
                      <a:pt x="438" y="231"/>
                    </a:lnTo>
                    <a:lnTo>
                      <a:pt x="478" y="211"/>
                    </a:lnTo>
                    <a:lnTo>
                      <a:pt x="508" y="195"/>
                    </a:lnTo>
                    <a:lnTo>
                      <a:pt x="541" y="188"/>
                    </a:lnTo>
                    <a:lnTo>
                      <a:pt x="559" y="183"/>
                    </a:lnTo>
                    <a:lnTo>
                      <a:pt x="581" y="180"/>
                    </a:lnTo>
                    <a:lnTo>
                      <a:pt x="603" y="183"/>
                    </a:lnTo>
                    <a:lnTo>
                      <a:pt x="628" y="188"/>
                    </a:lnTo>
                    <a:lnTo>
                      <a:pt x="665" y="200"/>
                    </a:lnTo>
                    <a:lnTo>
                      <a:pt x="691" y="203"/>
                    </a:lnTo>
                    <a:lnTo>
                      <a:pt x="713" y="197"/>
                    </a:lnTo>
                    <a:lnTo>
                      <a:pt x="719" y="185"/>
                    </a:lnTo>
                    <a:lnTo>
                      <a:pt x="715" y="169"/>
                    </a:lnTo>
                    <a:lnTo>
                      <a:pt x="710" y="167"/>
                    </a:lnTo>
                    <a:lnTo>
                      <a:pt x="680" y="158"/>
                    </a:lnTo>
                    <a:lnTo>
                      <a:pt x="651" y="160"/>
                    </a:lnTo>
                    <a:lnTo>
                      <a:pt x="629" y="155"/>
                    </a:lnTo>
                    <a:lnTo>
                      <a:pt x="625" y="143"/>
                    </a:lnTo>
                    <a:lnTo>
                      <a:pt x="637" y="133"/>
                    </a:lnTo>
                    <a:lnTo>
                      <a:pt x="663" y="127"/>
                    </a:lnTo>
                    <a:lnTo>
                      <a:pt x="705" y="121"/>
                    </a:lnTo>
                    <a:lnTo>
                      <a:pt x="718" y="110"/>
                    </a:lnTo>
                    <a:lnTo>
                      <a:pt x="719" y="105"/>
                    </a:lnTo>
                    <a:lnTo>
                      <a:pt x="719" y="93"/>
                    </a:lnTo>
                    <a:lnTo>
                      <a:pt x="715" y="90"/>
                    </a:lnTo>
                    <a:lnTo>
                      <a:pt x="701" y="80"/>
                    </a:lnTo>
                    <a:lnTo>
                      <a:pt x="694" y="80"/>
                    </a:lnTo>
                    <a:lnTo>
                      <a:pt x="673" y="80"/>
                    </a:lnTo>
                    <a:lnTo>
                      <a:pt x="631" y="99"/>
                    </a:lnTo>
                    <a:lnTo>
                      <a:pt x="614" y="108"/>
                    </a:lnTo>
                    <a:lnTo>
                      <a:pt x="600" y="108"/>
                    </a:lnTo>
                    <a:lnTo>
                      <a:pt x="592" y="90"/>
                    </a:lnTo>
                    <a:lnTo>
                      <a:pt x="590" y="85"/>
                    </a:lnTo>
                    <a:lnTo>
                      <a:pt x="597" y="65"/>
                    </a:lnTo>
                    <a:lnTo>
                      <a:pt x="601" y="29"/>
                    </a:lnTo>
                    <a:lnTo>
                      <a:pt x="595" y="3"/>
                    </a:lnTo>
                    <a:lnTo>
                      <a:pt x="576" y="0"/>
                    </a:lnTo>
                    <a:lnTo>
                      <a:pt x="559" y="12"/>
                    </a:lnTo>
                    <a:lnTo>
                      <a:pt x="558" y="49"/>
                    </a:lnTo>
                    <a:lnTo>
                      <a:pt x="567" y="99"/>
                    </a:lnTo>
                    <a:lnTo>
                      <a:pt x="564" y="127"/>
                    </a:lnTo>
                    <a:lnTo>
                      <a:pt x="542" y="149"/>
                    </a:lnTo>
                    <a:lnTo>
                      <a:pt x="480" y="167"/>
                    </a:lnTo>
                    <a:lnTo>
                      <a:pt x="429" y="185"/>
                    </a:lnTo>
                    <a:lnTo>
                      <a:pt x="382" y="199"/>
                    </a:lnTo>
                    <a:lnTo>
                      <a:pt x="363" y="200"/>
                    </a:lnTo>
                    <a:lnTo>
                      <a:pt x="326" y="192"/>
                    </a:lnTo>
                    <a:lnTo>
                      <a:pt x="270" y="161"/>
                    </a:lnTo>
                    <a:lnTo>
                      <a:pt x="213" y="132"/>
                    </a:lnTo>
                    <a:lnTo>
                      <a:pt x="158" y="99"/>
                    </a:lnTo>
                    <a:lnTo>
                      <a:pt x="116" y="73"/>
                    </a:lnTo>
                    <a:lnTo>
                      <a:pt x="82" y="51"/>
                    </a:lnTo>
                    <a:lnTo>
                      <a:pt x="65" y="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8680" name="Group 13"/>
              <p:cNvGrpSpPr>
                <a:grpSpLocks/>
              </p:cNvGrpSpPr>
              <p:nvPr/>
            </p:nvGrpSpPr>
            <p:grpSpPr bwMode="auto">
              <a:xfrm>
                <a:off x="340" y="2659"/>
                <a:ext cx="277" cy="260"/>
                <a:chOff x="340" y="2659"/>
                <a:chExt cx="277" cy="260"/>
              </a:xfrm>
            </p:grpSpPr>
            <p:sp>
              <p:nvSpPr>
                <p:cNvPr id="28687" name="Freeform 14"/>
                <p:cNvSpPr>
                  <a:spLocks/>
                </p:cNvSpPr>
                <p:nvPr/>
              </p:nvSpPr>
              <p:spPr bwMode="auto">
                <a:xfrm>
                  <a:off x="348" y="2665"/>
                  <a:ext cx="255" cy="136"/>
                </a:xfrm>
                <a:custGeom>
                  <a:avLst/>
                  <a:gdLst>
                    <a:gd name="T0" fmla="*/ 4 w 511"/>
                    <a:gd name="T1" fmla="*/ 0 h 272"/>
                    <a:gd name="T2" fmla="*/ 7 w 511"/>
                    <a:gd name="T3" fmla="*/ 1 h 272"/>
                    <a:gd name="T4" fmla="*/ 10 w 511"/>
                    <a:gd name="T5" fmla="*/ 1 h 272"/>
                    <a:gd name="T6" fmla="*/ 13 w 511"/>
                    <a:gd name="T7" fmla="*/ 1 h 272"/>
                    <a:gd name="T8" fmla="*/ 15 w 511"/>
                    <a:gd name="T9" fmla="*/ 1 h 272"/>
                    <a:gd name="T10" fmla="*/ 15 w 511"/>
                    <a:gd name="T11" fmla="*/ 1 h 272"/>
                    <a:gd name="T12" fmla="*/ 9 w 511"/>
                    <a:gd name="T13" fmla="*/ 7 h 272"/>
                    <a:gd name="T14" fmla="*/ 0 w 511"/>
                    <a:gd name="T15" fmla="*/ 9 h 272"/>
                    <a:gd name="T16" fmla="*/ 0 w 511"/>
                    <a:gd name="T17" fmla="*/ 9 h 272"/>
                    <a:gd name="T18" fmla="*/ 0 w 511"/>
                    <a:gd name="T19" fmla="*/ 9 h 272"/>
                    <a:gd name="T20" fmla="*/ 1 w 511"/>
                    <a:gd name="T21" fmla="*/ 6 h 272"/>
                    <a:gd name="T22" fmla="*/ 3 w 511"/>
                    <a:gd name="T23" fmla="*/ 4 h 272"/>
                    <a:gd name="T24" fmla="*/ 4 w 511"/>
                    <a:gd name="T25" fmla="*/ 1 h 272"/>
                    <a:gd name="T26" fmla="*/ 4 w 511"/>
                    <a:gd name="T27" fmla="*/ 0 h 2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11"/>
                    <a:gd name="T43" fmla="*/ 0 h 272"/>
                    <a:gd name="T44" fmla="*/ 511 w 511"/>
                    <a:gd name="T45" fmla="*/ 272 h 2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11" h="272">
                      <a:moveTo>
                        <a:pt x="150" y="0"/>
                      </a:moveTo>
                      <a:lnTo>
                        <a:pt x="247" y="14"/>
                      </a:lnTo>
                      <a:lnTo>
                        <a:pt x="340" y="18"/>
                      </a:lnTo>
                      <a:lnTo>
                        <a:pt x="427" y="10"/>
                      </a:lnTo>
                      <a:lnTo>
                        <a:pt x="511" y="4"/>
                      </a:lnTo>
                      <a:lnTo>
                        <a:pt x="509" y="16"/>
                      </a:lnTo>
                      <a:lnTo>
                        <a:pt x="303" y="218"/>
                      </a:lnTo>
                      <a:lnTo>
                        <a:pt x="28" y="272"/>
                      </a:lnTo>
                      <a:lnTo>
                        <a:pt x="6" y="271"/>
                      </a:lnTo>
                      <a:lnTo>
                        <a:pt x="0" y="257"/>
                      </a:lnTo>
                      <a:lnTo>
                        <a:pt x="59" y="181"/>
                      </a:lnTo>
                      <a:lnTo>
                        <a:pt x="105" y="115"/>
                      </a:lnTo>
                      <a:lnTo>
                        <a:pt x="136" y="47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88" name="Freeform 15"/>
                <p:cNvSpPr>
                  <a:spLocks/>
                </p:cNvSpPr>
                <p:nvPr/>
              </p:nvSpPr>
              <p:spPr bwMode="auto">
                <a:xfrm>
                  <a:off x="351" y="2802"/>
                  <a:ext cx="30" cy="117"/>
                </a:xfrm>
                <a:custGeom>
                  <a:avLst/>
                  <a:gdLst>
                    <a:gd name="T0" fmla="*/ 1 w 60"/>
                    <a:gd name="T1" fmla="*/ 0 h 235"/>
                    <a:gd name="T2" fmla="*/ 2 w 60"/>
                    <a:gd name="T3" fmla="*/ 0 h 235"/>
                    <a:gd name="T4" fmla="*/ 2 w 60"/>
                    <a:gd name="T5" fmla="*/ 2 h 235"/>
                    <a:gd name="T6" fmla="*/ 2 w 60"/>
                    <a:gd name="T7" fmla="*/ 3 h 235"/>
                    <a:gd name="T8" fmla="*/ 2 w 60"/>
                    <a:gd name="T9" fmla="*/ 3 h 235"/>
                    <a:gd name="T10" fmla="*/ 2 w 60"/>
                    <a:gd name="T11" fmla="*/ 3 h 235"/>
                    <a:gd name="T12" fmla="*/ 2 w 60"/>
                    <a:gd name="T13" fmla="*/ 3 h 235"/>
                    <a:gd name="T14" fmla="*/ 2 w 60"/>
                    <a:gd name="T15" fmla="*/ 5 h 235"/>
                    <a:gd name="T16" fmla="*/ 2 w 60"/>
                    <a:gd name="T17" fmla="*/ 6 h 235"/>
                    <a:gd name="T18" fmla="*/ 2 w 60"/>
                    <a:gd name="T19" fmla="*/ 6 h 235"/>
                    <a:gd name="T20" fmla="*/ 2 w 60"/>
                    <a:gd name="T21" fmla="*/ 7 h 235"/>
                    <a:gd name="T22" fmla="*/ 2 w 60"/>
                    <a:gd name="T23" fmla="*/ 7 h 235"/>
                    <a:gd name="T24" fmla="*/ 1 w 60"/>
                    <a:gd name="T25" fmla="*/ 7 h 235"/>
                    <a:gd name="T26" fmla="*/ 1 w 60"/>
                    <a:gd name="T27" fmla="*/ 6 h 235"/>
                    <a:gd name="T28" fmla="*/ 1 w 60"/>
                    <a:gd name="T29" fmla="*/ 6 h 235"/>
                    <a:gd name="T30" fmla="*/ 0 w 60"/>
                    <a:gd name="T31" fmla="*/ 6 h 235"/>
                    <a:gd name="T32" fmla="*/ 1 w 60"/>
                    <a:gd name="T33" fmla="*/ 5 h 235"/>
                    <a:gd name="T34" fmla="*/ 1 w 60"/>
                    <a:gd name="T35" fmla="*/ 3 h 235"/>
                    <a:gd name="T36" fmla="*/ 1 w 60"/>
                    <a:gd name="T37" fmla="*/ 3 h 235"/>
                    <a:gd name="T38" fmla="*/ 1 w 60"/>
                    <a:gd name="T39" fmla="*/ 2 h 235"/>
                    <a:gd name="T40" fmla="*/ 1 w 60"/>
                    <a:gd name="T41" fmla="*/ 2 h 235"/>
                    <a:gd name="T42" fmla="*/ 1 w 60"/>
                    <a:gd name="T43" fmla="*/ 2 h 235"/>
                    <a:gd name="T44" fmla="*/ 1 w 60"/>
                    <a:gd name="T45" fmla="*/ 0 h 235"/>
                    <a:gd name="T46" fmla="*/ 1 w 60"/>
                    <a:gd name="T47" fmla="*/ 0 h 23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"/>
                    <a:gd name="T73" fmla="*/ 0 h 235"/>
                    <a:gd name="T74" fmla="*/ 60 w 60"/>
                    <a:gd name="T75" fmla="*/ 235 h 23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" h="235">
                      <a:moveTo>
                        <a:pt x="15" y="5"/>
                      </a:moveTo>
                      <a:lnTo>
                        <a:pt x="42" y="0"/>
                      </a:lnTo>
                      <a:lnTo>
                        <a:pt x="39" y="81"/>
                      </a:lnTo>
                      <a:lnTo>
                        <a:pt x="53" y="96"/>
                      </a:lnTo>
                      <a:lnTo>
                        <a:pt x="51" y="113"/>
                      </a:lnTo>
                      <a:lnTo>
                        <a:pt x="43" y="120"/>
                      </a:lnTo>
                      <a:lnTo>
                        <a:pt x="39" y="127"/>
                      </a:lnTo>
                      <a:lnTo>
                        <a:pt x="42" y="176"/>
                      </a:lnTo>
                      <a:lnTo>
                        <a:pt x="51" y="204"/>
                      </a:lnTo>
                      <a:lnTo>
                        <a:pt x="60" y="219"/>
                      </a:lnTo>
                      <a:lnTo>
                        <a:pt x="57" y="230"/>
                      </a:lnTo>
                      <a:lnTo>
                        <a:pt x="42" y="235"/>
                      </a:lnTo>
                      <a:lnTo>
                        <a:pt x="26" y="233"/>
                      </a:lnTo>
                      <a:lnTo>
                        <a:pt x="14" y="221"/>
                      </a:lnTo>
                      <a:lnTo>
                        <a:pt x="6" y="213"/>
                      </a:lnTo>
                      <a:lnTo>
                        <a:pt x="0" y="193"/>
                      </a:lnTo>
                      <a:lnTo>
                        <a:pt x="8" y="169"/>
                      </a:lnTo>
                      <a:lnTo>
                        <a:pt x="18" y="120"/>
                      </a:lnTo>
                      <a:lnTo>
                        <a:pt x="14" y="104"/>
                      </a:lnTo>
                      <a:lnTo>
                        <a:pt x="11" y="89"/>
                      </a:lnTo>
                      <a:lnTo>
                        <a:pt x="18" y="76"/>
                      </a:lnTo>
                      <a:lnTo>
                        <a:pt x="26" y="73"/>
                      </a:lnTo>
                      <a:lnTo>
                        <a:pt x="28" y="19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89" name="Freeform 16"/>
                <p:cNvSpPr>
                  <a:spLocks/>
                </p:cNvSpPr>
                <p:nvPr/>
              </p:nvSpPr>
              <p:spPr bwMode="auto">
                <a:xfrm>
                  <a:off x="340" y="2659"/>
                  <a:ext cx="277" cy="152"/>
                </a:xfrm>
                <a:custGeom>
                  <a:avLst/>
                  <a:gdLst>
                    <a:gd name="T0" fmla="*/ 9 w 553"/>
                    <a:gd name="T1" fmla="*/ 7 h 305"/>
                    <a:gd name="T2" fmla="*/ 7 w 553"/>
                    <a:gd name="T3" fmla="*/ 7 h 305"/>
                    <a:gd name="T4" fmla="*/ 2 w 553"/>
                    <a:gd name="T5" fmla="*/ 8 h 305"/>
                    <a:gd name="T6" fmla="*/ 4 w 553"/>
                    <a:gd name="T7" fmla="*/ 4 h 305"/>
                    <a:gd name="T8" fmla="*/ 6 w 553"/>
                    <a:gd name="T9" fmla="*/ 1 h 305"/>
                    <a:gd name="T10" fmla="*/ 6 w 553"/>
                    <a:gd name="T11" fmla="*/ 1 h 305"/>
                    <a:gd name="T12" fmla="*/ 10 w 553"/>
                    <a:gd name="T13" fmla="*/ 1 h 305"/>
                    <a:gd name="T14" fmla="*/ 13 w 553"/>
                    <a:gd name="T15" fmla="*/ 1 h 305"/>
                    <a:gd name="T16" fmla="*/ 17 w 553"/>
                    <a:gd name="T17" fmla="*/ 0 h 305"/>
                    <a:gd name="T18" fmla="*/ 11 w 553"/>
                    <a:gd name="T19" fmla="*/ 6 h 305"/>
                    <a:gd name="T20" fmla="*/ 13 w 553"/>
                    <a:gd name="T21" fmla="*/ 5 h 305"/>
                    <a:gd name="T22" fmla="*/ 18 w 553"/>
                    <a:gd name="T23" fmla="*/ 0 h 305"/>
                    <a:gd name="T24" fmla="*/ 17 w 553"/>
                    <a:gd name="T25" fmla="*/ 0 h 305"/>
                    <a:gd name="T26" fmla="*/ 17 w 553"/>
                    <a:gd name="T27" fmla="*/ 0 h 305"/>
                    <a:gd name="T28" fmla="*/ 14 w 553"/>
                    <a:gd name="T29" fmla="*/ 0 h 305"/>
                    <a:gd name="T30" fmla="*/ 11 w 553"/>
                    <a:gd name="T31" fmla="*/ 0 h 305"/>
                    <a:gd name="T32" fmla="*/ 11 w 553"/>
                    <a:gd name="T33" fmla="*/ 0 h 305"/>
                    <a:gd name="T34" fmla="*/ 9 w 553"/>
                    <a:gd name="T35" fmla="*/ 0 h 305"/>
                    <a:gd name="T36" fmla="*/ 6 w 553"/>
                    <a:gd name="T37" fmla="*/ 0 h 305"/>
                    <a:gd name="T38" fmla="*/ 6 w 553"/>
                    <a:gd name="T39" fmla="*/ 0 h 305"/>
                    <a:gd name="T40" fmla="*/ 5 w 553"/>
                    <a:gd name="T41" fmla="*/ 0 h 305"/>
                    <a:gd name="T42" fmla="*/ 5 w 553"/>
                    <a:gd name="T43" fmla="*/ 2 h 305"/>
                    <a:gd name="T44" fmla="*/ 4 w 553"/>
                    <a:gd name="T45" fmla="*/ 4 h 305"/>
                    <a:gd name="T46" fmla="*/ 3 w 553"/>
                    <a:gd name="T47" fmla="*/ 5 h 305"/>
                    <a:gd name="T48" fmla="*/ 1 w 553"/>
                    <a:gd name="T49" fmla="*/ 7 h 305"/>
                    <a:gd name="T50" fmla="*/ 0 w 553"/>
                    <a:gd name="T51" fmla="*/ 9 h 305"/>
                    <a:gd name="T52" fmla="*/ 1 w 553"/>
                    <a:gd name="T53" fmla="*/ 9 h 305"/>
                    <a:gd name="T54" fmla="*/ 1 w 553"/>
                    <a:gd name="T55" fmla="*/ 9 h 305"/>
                    <a:gd name="T56" fmla="*/ 2 w 553"/>
                    <a:gd name="T57" fmla="*/ 9 h 305"/>
                    <a:gd name="T58" fmla="*/ 6 w 553"/>
                    <a:gd name="T59" fmla="*/ 8 h 305"/>
                    <a:gd name="T60" fmla="*/ 9 w 553"/>
                    <a:gd name="T61" fmla="*/ 7 h 30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53"/>
                    <a:gd name="T94" fmla="*/ 0 h 305"/>
                    <a:gd name="T95" fmla="*/ 553 w 553"/>
                    <a:gd name="T96" fmla="*/ 305 h 30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53" h="305">
                      <a:moveTo>
                        <a:pt x="288" y="249"/>
                      </a:moveTo>
                      <a:lnTo>
                        <a:pt x="213" y="244"/>
                      </a:lnTo>
                      <a:lnTo>
                        <a:pt x="40" y="272"/>
                      </a:lnTo>
                      <a:lnTo>
                        <a:pt x="121" y="154"/>
                      </a:lnTo>
                      <a:lnTo>
                        <a:pt x="169" y="61"/>
                      </a:lnTo>
                      <a:lnTo>
                        <a:pt x="180" y="33"/>
                      </a:lnTo>
                      <a:lnTo>
                        <a:pt x="294" y="40"/>
                      </a:lnTo>
                      <a:lnTo>
                        <a:pt x="390" y="40"/>
                      </a:lnTo>
                      <a:lnTo>
                        <a:pt x="513" y="28"/>
                      </a:lnTo>
                      <a:lnTo>
                        <a:pt x="333" y="210"/>
                      </a:lnTo>
                      <a:lnTo>
                        <a:pt x="393" y="182"/>
                      </a:lnTo>
                      <a:lnTo>
                        <a:pt x="553" y="17"/>
                      </a:lnTo>
                      <a:lnTo>
                        <a:pt x="542" y="5"/>
                      </a:lnTo>
                      <a:lnTo>
                        <a:pt x="522" y="0"/>
                      </a:lnTo>
                      <a:lnTo>
                        <a:pt x="443" y="12"/>
                      </a:lnTo>
                      <a:lnTo>
                        <a:pt x="347" y="22"/>
                      </a:lnTo>
                      <a:lnTo>
                        <a:pt x="340" y="22"/>
                      </a:lnTo>
                      <a:lnTo>
                        <a:pt x="264" y="17"/>
                      </a:lnTo>
                      <a:lnTo>
                        <a:pt x="179" y="0"/>
                      </a:lnTo>
                      <a:lnTo>
                        <a:pt x="163" y="0"/>
                      </a:lnTo>
                      <a:lnTo>
                        <a:pt x="155" y="11"/>
                      </a:lnTo>
                      <a:lnTo>
                        <a:pt x="140" y="64"/>
                      </a:lnTo>
                      <a:lnTo>
                        <a:pt x="109" y="132"/>
                      </a:lnTo>
                      <a:lnTo>
                        <a:pt x="65" y="191"/>
                      </a:lnTo>
                      <a:lnTo>
                        <a:pt x="23" y="252"/>
                      </a:lnTo>
                      <a:lnTo>
                        <a:pt x="0" y="291"/>
                      </a:lnTo>
                      <a:lnTo>
                        <a:pt x="5" y="301"/>
                      </a:lnTo>
                      <a:lnTo>
                        <a:pt x="14" y="305"/>
                      </a:lnTo>
                      <a:lnTo>
                        <a:pt x="40" y="301"/>
                      </a:lnTo>
                      <a:lnTo>
                        <a:pt x="180" y="277"/>
                      </a:lnTo>
                      <a:lnTo>
                        <a:pt x="288" y="2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8681" name="Freeform 17"/>
              <p:cNvSpPr>
                <a:spLocks/>
              </p:cNvSpPr>
              <p:nvPr/>
            </p:nvSpPr>
            <p:spPr bwMode="auto">
              <a:xfrm>
                <a:off x="440" y="2702"/>
                <a:ext cx="206" cy="174"/>
              </a:xfrm>
              <a:custGeom>
                <a:avLst/>
                <a:gdLst>
                  <a:gd name="T0" fmla="*/ 9 w 411"/>
                  <a:gd name="T1" fmla="*/ 4 h 349"/>
                  <a:gd name="T2" fmla="*/ 9 w 411"/>
                  <a:gd name="T3" fmla="*/ 3 h 349"/>
                  <a:gd name="T4" fmla="*/ 8 w 411"/>
                  <a:gd name="T5" fmla="*/ 2 h 349"/>
                  <a:gd name="T6" fmla="*/ 7 w 411"/>
                  <a:gd name="T7" fmla="*/ 1 h 349"/>
                  <a:gd name="T8" fmla="*/ 6 w 411"/>
                  <a:gd name="T9" fmla="*/ 0 h 349"/>
                  <a:gd name="T10" fmla="*/ 5 w 411"/>
                  <a:gd name="T11" fmla="*/ 0 h 349"/>
                  <a:gd name="T12" fmla="*/ 4 w 411"/>
                  <a:gd name="T13" fmla="*/ 0 h 349"/>
                  <a:gd name="T14" fmla="*/ 4 w 411"/>
                  <a:gd name="T15" fmla="*/ 0 h 349"/>
                  <a:gd name="T16" fmla="*/ 3 w 411"/>
                  <a:gd name="T17" fmla="*/ 0 h 349"/>
                  <a:gd name="T18" fmla="*/ 2 w 411"/>
                  <a:gd name="T19" fmla="*/ 1 h 349"/>
                  <a:gd name="T20" fmla="*/ 1 w 411"/>
                  <a:gd name="T21" fmla="*/ 2 h 349"/>
                  <a:gd name="T22" fmla="*/ 1 w 411"/>
                  <a:gd name="T23" fmla="*/ 3 h 349"/>
                  <a:gd name="T24" fmla="*/ 0 w 411"/>
                  <a:gd name="T25" fmla="*/ 4 h 349"/>
                  <a:gd name="T26" fmla="*/ 1 w 411"/>
                  <a:gd name="T27" fmla="*/ 5 h 349"/>
                  <a:gd name="T28" fmla="*/ 1 w 411"/>
                  <a:gd name="T29" fmla="*/ 7 h 349"/>
                  <a:gd name="T30" fmla="*/ 2 w 411"/>
                  <a:gd name="T31" fmla="*/ 9 h 349"/>
                  <a:gd name="T32" fmla="*/ 2 w 411"/>
                  <a:gd name="T33" fmla="*/ 9 h 349"/>
                  <a:gd name="T34" fmla="*/ 3 w 411"/>
                  <a:gd name="T35" fmla="*/ 10 h 349"/>
                  <a:gd name="T36" fmla="*/ 4 w 411"/>
                  <a:gd name="T37" fmla="*/ 10 h 349"/>
                  <a:gd name="T38" fmla="*/ 5 w 411"/>
                  <a:gd name="T39" fmla="*/ 10 h 349"/>
                  <a:gd name="T40" fmla="*/ 6 w 411"/>
                  <a:gd name="T41" fmla="*/ 10 h 349"/>
                  <a:gd name="T42" fmla="*/ 7 w 411"/>
                  <a:gd name="T43" fmla="*/ 10 h 349"/>
                  <a:gd name="T44" fmla="*/ 8 w 411"/>
                  <a:gd name="T45" fmla="*/ 10 h 349"/>
                  <a:gd name="T46" fmla="*/ 8 w 411"/>
                  <a:gd name="T47" fmla="*/ 9 h 349"/>
                  <a:gd name="T48" fmla="*/ 9 w 411"/>
                  <a:gd name="T49" fmla="*/ 8 h 349"/>
                  <a:gd name="T50" fmla="*/ 9 w 411"/>
                  <a:gd name="T51" fmla="*/ 7 h 349"/>
                  <a:gd name="T52" fmla="*/ 9 w 411"/>
                  <a:gd name="T53" fmla="*/ 6 h 349"/>
                  <a:gd name="T54" fmla="*/ 11 w 411"/>
                  <a:gd name="T55" fmla="*/ 6 h 349"/>
                  <a:gd name="T56" fmla="*/ 13 w 411"/>
                  <a:gd name="T57" fmla="*/ 6 h 349"/>
                  <a:gd name="T58" fmla="*/ 13 w 411"/>
                  <a:gd name="T59" fmla="*/ 6 h 349"/>
                  <a:gd name="T60" fmla="*/ 13 w 411"/>
                  <a:gd name="T61" fmla="*/ 6 h 349"/>
                  <a:gd name="T62" fmla="*/ 13 w 411"/>
                  <a:gd name="T63" fmla="*/ 5 h 349"/>
                  <a:gd name="T64" fmla="*/ 13 w 411"/>
                  <a:gd name="T65" fmla="*/ 5 h 349"/>
                  <a:gd name="T66" fmla="*/ 12 w 411"/>
                  <a:gd name="T67" fmla="*/ 5 h 349"/>
                  <a:gd name="T68" fmla="*/ 10 w 411"/>
                  <a:gd name="T69" fmla="*/ 5 h 349"/>
                  <a:gd name="T70" fmla="*/ 10 w 411"/>
                  <a:gd name="T71" fmla="*/ 5 h 349"/>
                  <a:gd name="T72" fmla="*/ 10 w 411"/>
                  <a:gd name="T73" fmla="*/ 4 h 349"/>
                  <a:gd name="T74" fmla="*/ 9 w 411"/>
                  <a:gd name="T75" fmla="*/ 4 h 3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11"/>
                  <a:gd name="T115" fmla="*/ 0 h 349"/>
                  <a:gd name="T116" fmla="*/ 411 w 411"/>
                  <a:gd name="T117" fmla="*/ 349 h 3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11" h="349">
                    <a:moveTo>
                      <a:pt x="278" y="156"/>
                    </a:moveTo>
                    <a:lnTo>
                      <a:pt x="258" y="106"/>
                    </a:lnTo>
                    <a:lnTo>
                      <a:pt x="234" y="70"/>
                    </a:lnTo>
                    <a:lnTo>
                      <a:pt x="205" y="38"/>
                    </a:lnTo>
                    <a:lnTo>
                      <a:pt x="177" y="10"/>
                    </a:lnTo>
                    <a:lnTo>
                      <a:pt x="153" y="4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80" y="10"/>
                    </a:lnTo>
                    <a:lnTo>
                      <a:pt x="46" y="32"/>
                    </a:lnTo>
                    <a:lnTo>
                      <a:pt x="21" y="64"/>
                    </a:lnTo>
                    <a:lnTo>
                      <a:pt x="7" y="100"/>
                    </a:lnTo>
                    <a:lnTo>
                      <a:pt x="0" y="143"/>
                    </a:lnTo>
                    <a:lnTo>
                      <a:pt x="6" y="190"/>
                    </a:lnTo>
                    <a:lnTo>
                      <a:pt x="20" y="238"/>
                    </a:lnTo>
                    <a:lnTo>
                      <a:pt x="41" y="288"/>
                    </a:lnTo>
                    <a:lnTo>
                      <a:pt x="63" y="316"/>
                    </a:lnTo>
                    <a:lnTo>
                      <a:pt x="88" y="333"/>
                    </a:lnTo>
                    <a:lnTo>
                      <a:pt x="111" y="344"/>
                    </a:lnTo>
                    <a:lnTo>
                      <a:pt x="144" y="349"/>
                    </a:lnTo>
                    <a:lnTo>
                      <a:pt x="178" y="344"/>
                    </a:lnTo>
                    <a:lnTo>
                      <a:pt x="209" y="336"/>
                    </a:lnTo>
                    <a:lnTo>
                      <a:pt x="234" y="322"/>
                    </a:lnTo>
                    <a:lnTo>
                      <a:pt x="251" y="302"/>
                    </a:lnTo>
                    <a:lnTo>
                      <a:pt x="265" y="274"/>
                    </a:lnTo>
                    <a:lnTo>
                      <a:pt x="275" y="243"/>
                    </a:lnTo>
                    <a:lnTo>
                      <a:pt x="278" y="206"/>
                    </a:lnTo>
                    <a:lnTo>
                      <a:pt x="332" y="215"/>
                    </a:lnTo>
                    <a:lnTo>
                      <a:pt x="387" y="220"/>
                    </a:lnTo>
                    <a:lnTo>
                      <a:pt x="402" y="215"/>
                    </a:lnTo>
                    <a:lnTo>
                      <a:pt x="411" y="202"/>
                    </a:lnTo>
                    <a:lnTo>
                      <a:pt x="407" y="181"/>
                    </a:lnTo>
                    <a:lnTo>
                      <a:pt x="393" y="165"/>
                    </a:lnTo>
                    <a:lnTo>
                      <a:pt x="365" y="161"/>
                    </a:lnTo>
                    <a:lnTo>
                      <a:pt x="320" y="164"/>
                    </a:lnTo>
                    <a:lnTo>
                      <a:pt x="313" y="164"/>
                    </a:lnTo>
                    <a:lnTo>
                      <a:pt x="289" y="159"/>
                    </a:lnTo>
                    <a:lnTo>
                      <a:pt x="278" y="15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8682" name="Group 18"/>
              <p:cNvGrpSpPr>
                <a:grpSpLocks/>
              </p:cNvGrpSpPr>
              <p:nvPr/>
            </p:nvGrpSpPr>
            <p:grpSpPr bwMode="auto">
              <a:xfrm>
                <a:off x="446" y="2904"/>
                <a:ext cx="511" cy="583"/>
                <a:chOff x="446" y="2904"/>
                <a:chExt cx="511" cy="583"/>
              </a:xfrm>
            </p:grpSpPr>
            <p:sp>
              <p:nvSpPr>
                <p:cNvPr id="28683" name="Freeform 19"/>
                <p:cNvSpPr>
                  <a:spLocks/>
                </p:cNvSpPr>
                <p:nvPr/>
              </p:nvSpPr>
              <p:spPr bwMode="auto">
                <a:xfrm>
                  <a:off x="489" y="2904"/>
                  <a:ext cx="142" cy="275"/>
                </a:xfrm>
                <a:custGeom>
                  <a:avLst/>
                  <a:gdLst>
                    <a:gd name="T0" fmla="*/ 0 w 285"/>
                    <a:gd name="T1" fmla="*/ 2 h 550"/>
                    <a:gd name="T2" fmla="*/ 0 w 285"/>
                    <a:gd name="T3" fmla="*/ 1 h 550"/>
                    <a:gd name="T4" fmla="*/ 0 w 285"/>
                    <a:gd name="T5" fmla="*/ 1 h 550"/>
                    <a:gd name="T6" fmla="*/ 1 w 285"/>
                    <a:gd name="T7" fmla="*/ 1 h 550"/>
                    <a:gd name="T8" fmla="*/ 2 w 285"/>
                    <a:gd name="T9" fmla="*/ 0 h 550"/>
                    <a:gd name="T10" fmla="*/ 3 w 285"/>
                    <a:gd name="T11" fmla="*/ 0 h 550"/>
                    <a:gd name="T12" fmla="*/ 4 w 285"/>
                    <a:gd name="T13" fmla="*/ 1 h 550"/>
                    <a:gd name="T14" fmla="*/ 5 w 285"/>
                    <a:gd name="T15" fmla="*/ 1 h 550"/>
                    <a:gd name="T16" fmla="*/ 5 w 285"/>
                    <a:gd name="T17" fmla="*/ 2 h 550"/>
                    <a:gd name="T18" fmla="*/ 6 w 285"/>
                    <a:gd name="T19" fmla="*/ 3 h 550"/>
                    <a:gd name="T20" fmla="*/ 7 w 285"/>
                    <a:gd name="T21" fmla="*/ 4 h 550"/>
                    <a:gd name="T22" fmla="*/ 8 w 285"/>
                    <a:gd name="T23" fmla="*/ 5 h 550"/>
                    <a:gd name="T24" fmla="*/ 8 w 285"/>
                    <a:gd name="T25" fmla="*/ 6 h 550"/>
                    <a:gd name="T26" fmla="*/ 8 w 285"/>
                    <a:gd name="T27" fmla="*/ 7 h 550"/>
                    <a:gd name="T28" fmla="*/ 8 w 285"/>
                    <a:gd name="T29" fmla="*/ 9 h 550"/>
                    <a:gd name="T30" fmla="*/ 8 w 285"/>
                    <a:gd name="T31" fmla="*/ 10 h 550"/>
                    <a:gd name="T32" fmla="*/ 8 w 285"/>
                    <a:gd name="T33" fmla="*/ 12 h 550"/>
                    <a:gd name="T34" fmla="*/ 8 w 285"/>
                    <a:gd name="T35" fmla="*/ 13 h 550"/>
                    <a:gd name="T36" fmla="*/ 8 w 285"/>
                    <a:gd name="T37" fmla="*/ 15 h 550"/>
                    <a:gd name="T38" fmla="*/ 7 w 285"/>
                    <a:gd name="T39" fmla="*/ 16 h 550"/>
                    <a:gd name="T40" fmla="*/ 7 w 285"/>
                    <a:gd name="T41" fmla="*/ 17 h 550"/>
                    <a:gd name="T42" fmla="*/ 6 w 285"/>
                    <a:gd name="T43" fmla="*/ 17 h 550"/>
                    <a:gd name="T44" fmla="*/ 5 w 285"/>
                    <a:gd name="T45" fmla="*/ 17 h 550"/>
                    <a:gd name="T46" fmla="*/ 4 w 285"/>
                    <a:gd name="T47" fmla="*/ 17 h 550"/>
                    <a:gd name="T48" fmla="*/ 3 w 285"/>
                    <a:gd name="T49" fmla="*/ 17 h 550"/>
                    <a:gd name="T50" fmla="*/ 2 w 285"/>
                    <a:gd name="T51" fmla="*/ 17 h 550"/>
                    <a:gd name="T52" fmla="*/ 1 w 285"/>
                    <a:gd name="T53" fmla="*/ 17 h 550"/>
                    <a:gd name="T54" fmla="*/ 1 w 285"/>
                    <a:gd name="T55" fmla="*/ 15 h 550"/>
                    <a:gd name="T56" fmla="*/ 1 w 285"/>
                    <a:gd name="T57" fmla="*/ 14 h 550"/>
                    <a:gd name="T58" fmla="*/ 0 w 285"/>
                    <a:gd name="T59" fmla="*/ 13 h 550"/>
                    <a:gd name="T60" fmla="*/ 1 w 285"/>
                    <a:gd name="T61" fmla="*/ 12 h 550"/>
                    <a:gd name="T62" fmla="*/ 1 w 285"/>
                    <a:gd name="T63" fmla="*/ 11 h 550"/>
                    <a:gd name="T64" fmla="*/ 1 w 285"/>
                    <a:gd name="T65" fmla="*/ 10 h 550"/>
                    <a:gd name="T66" fmla="*/ 2 w 285"/>
                    <a:gd name="T67" fmla="*/ 9 h 550"/>
                    <a:gd name="T68" fmla="*/ 2 w 285"/>
                    <a:gd name="T69" fmla="*/ 9 h 550"/>
                    <a:gd name="T70" fmla="*/ 2 w 285"/>
                    <a:gd name="T71" fmla="*/ 7 h 550"/>
                    <a:gd name="T72" fmla="*/ 1 w 285"/>
                    <a:gd name="T73" fmla="*/ 6 h 550"/>
                    <a:gd name="T74" fmla="*/ 1 w 285"/>
                    <a:gd name="T75" fmla="*/ 5 h 550"/>
                    <a:gd name="T76" fmla="*/ 0 w 285"/>
                    <a:gd name="T77" fmla="*/ 5 h 550"/>
                    <a:gd name="T78" fmla="*/ 0 w 285"/>
                    <a:gd name="T79" fmla="*/ 4 h 550"/>
                    <a:gd name="T80" fmla="*/ 0 w 285"/>
                    <a:gd name="T81" fmla="*/ 3 h 550"/>
                    <a:gd name="T82" fmla="*/ 0 w 285"/>
                    <a:gd name="T83" fmla="*/ 2 h 5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85"/>
                    <a:gd name="T127" fmla="*/ 0 h 550"/>
                    <a:gd name="T128" fmla="*/ 285 w 285"/>
                    <a:gd name="T129" fmla="*/ 550 h 5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85" h="550">
                      <a:moveTo>
                        <a:pt x="0" y="62"/>
                      </a:moveTo>
                      <a:lnTo>
                        <a:pt x="10" y="34"/>
                      </a:lnTo>
                      <a:lnTo>
                        <a:pt x="24" y="20"/>
                      </a:lnTo>
                      <a:lnTo>
                        <a:pt x="44" y="7"/>
                      </a:lnTo>
                      <a:lnTo>
                        <a:pt x="77" y="0"/>
                      </a:lnTo>
                      <a:lnTo>
                        <a:pt x="109" y="0"/>
                      </a:lnTo>
                      <a:lnTo>
                        <a:pt x="134" y="4"/>
                      </a:lnTo>
                      <a:lnTo>
                        <a:pt x="162" y="24"/>
                      </a:lnTo>
                      <a:lnTo>
                        <a:pt x="188" y="51"/>
                      </a:lnTo>
                      <a:lnTo>
                        <a:pt x="218" y="80"/>
                      </a:lnTo>
                      <a:lnTo>
                        <a:pt x="241" y="119"/>
                      </a:lnTo>
                      <a:lnTo>
                        <a:pt x="263" y="158"/>
                      </a:lnTo>
                      <a:lnTo>
                        <a:pt x="276" y="197"/>
                      </a:lnTo>
                      <a:lnTo>
                        <a:pt x="283" y="239"/>
                      </a:lnTo>
                      <a:lnTo>
                        <a:pt x="285" y="276"/>
                      </a:lnTo>
                      <a:lnTo>
                        <a:pt x="285" y="317"/>
                      </a:lnTo>
                      <a:lnTo>
                        <a:pt x="282" y="371"/>
                      </a:lnTo>
                      <a:lnTo>
                        <a:pt x="276" y="424"/>
                      </a:lnTo>
                      <a:lnTo>
                        <a:pt x="263" y="472"/>
                      </a:lnTo>
                      <a:lnTo>
                        <a:pt x="246" y="503"/>
                      </a:lnTo>
                      <a:lnTo>
                        <a:pt x="224" y="523"/>
                      </a:lnTo>
                      <a:lnTo>
                        <a:pt x="196" y="537"/>
                      </a:lnTo>
                      <a:lnTo>
                        <a:pt x="170" y="545"/>
                      </a:lnTo>
                      <a:lnTo>
                        <a:pt x="139" y="550"/>
                      </a:lnTo>
                      <a:lnTo>
                        <a:pt x="106" y="548"/>
                      </a:lnTo>
                      <a:lnTo>
                        <a:pt x="81" y="537"/>
                      </a:lnTo>
                      <a:lnTo>
                        <a:pt x="59" y="515"/>
                      </a:lnTo>
                      <a:lnTo>
                        <a:pt x="47" y="489"/>
                      </a:lnTo>
                      <a:lnTo>
                        <a:pt x="38" y="455"/>
                      </a:lnTo>
                      <a:lnTo>
                        <a:pt x="30" y="418"/>
                      </a:lnTo>
                      <a:lnTo>
                        <a:pt x="38" y="386"/>
                      </a:lnTo>
                      <a:lnTo>
                        <a:pt x="47" y="354"/>
                      </a:lnTo>
                      <a:lnTo>
                        <a:pt x="63" y="326"/>
                      </a:lnTo>
                      <a:lnTo>
                        <a:pt x="75" y="298"/>
                      </a:lnTo>
                      <a:lnTo>
                        <a:pt x="77" y="267"/>
                      </a:lnTo>
                      <a:lnTo>
                        <a:pt x="73" y="231"/>
                      </a:lnTo>
                      <a:lnTo>
                        <a:pt x="59" y="197"/>
                      </a:lnTo>
                      <a:lnTo>
                        <a:pt x="44" y="167"/>
                      </a:lnTo>
                      <a:lnTo>
                        <a:pt x="19" y="132"/>
                      </a:lnTo>
                      <a:lnTo>
                        <a:pt x="11" y="113"/>
                      </a:lnTo>
                      <a:lnTo>
                        <a:pt x="4" y="93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84" name="Freeform 20"/>
                <p:cNvSpPr>
                  <a:spLocks/>
                </p:cNvSpPr>
                <p:nvPr/>
              </p:nvSpPr>
              <p:spPr bwMode="auto">
                <a:xfrm>
                  <a:off x="530" y="2933"/>
                  <a:ext cx="427" cy="239"/>
                </a:xfrm>
                <a:custGeom>
                  <a:avLst/>
                  <a:gdLst>
                    <a:gd name="T0" fmla="*/ 2 w 855"/>
                    <a:gd name="T1" fmla="*/ 0 h 479"/>
                    <a:gd name="T2" fmla="*/ 1 w 855"/>
                    <a:gd name="T3" fmla="*/ 0 h 479"/>
                    <a:gd name="T4" fmla="*/ 0 w 855"/>
                    <a:gd name="T5" fmla="*/ 0 h 479"/>
                    <a:gd name="T6" fmla="*/ 0 w 855"/>
                    <a:gd name="T7" fmla="*/ 1 h 479"/>
                    <a:gd name="T8" fmla="*/ 0 w 855"/>
                    <a:gd name="T9" fmla="*/ 2 h 479"/>
                    <a:gd name="T10" fmla="*/ 0 w 855"/>
                    <a:gd name="T11" fmla="*/ 2 h 479"/>
                    <a:gd name="T12" fmla="*/ 1 w 855"/>
                    <a:gd name="T13" fmla="*/ 3 h 479"/>
                    <a:gd name="T14" fmla="*/ 2 w 855"/>
                    <a:gd name="T15" fmla="*/ 4 h 479"/>
                    <a:gd name="T16" fmla="*/ 4 w 855"/>
                    <a:gd name="T17" fmla="*/ 5 h 479"/>
                    <a:gd name="T18" fmla="*/ 6 w 855"/>
                    <a:gd name="T19" fmla="*/ 7 h 479"/>
                    <a:gd name="T20" fmla="*/ 9 w 855"/>
                    <a:gd name="T21" fmla="*/ 9 h 479"/>
                    <a:gd name="T22" fmla="*/ 11 w 855"/>
                    <a:gd name="T23" fmla="*/ 10 h 479"/>
                    <a:gd name="T24" fmla="*/ 12 w 855"/>
                    <a:gd name="T25" fmla="*/ 11 h 479"/>
                    <a:gd name="T26" fmla="*/ 14 w 855"/>
                    <a:gd name="T27" fmla="*/ 11 h 479"/>
                    <a:gd name="T28" fmla="*/ 16 w 855"/>
                    <a:gd name="T29" fmla="*/ 11 h 479"/>
                    <a:gd name="T30" fmla="*/ 19 w 855"/>
                    <a:gd name="T31" fmla="*/ 12 h 479"/>
                    <a:gd name="T32" fmla="*/ 20 w 855"/>
                    <a:gd name="T33" fmla="*/ 12 h 479"/>
                    <a:gd name="T34" fmla="*/ 22 w 855"/>
                    <a:gd name="T35" fmla="*/ 12 h 479"/>
                    <a:gd name="T36" fmla="*/ 22 w 855"/>
                    <a:gd name="T37" fmla="*/ 12 h 479"/>
                    <a:gd name="T38" fmla="*/ 23 w 855"/>
                    <a:gd name="T39" fmla="*/ 13 h 479"/>
                    <a:gd name="T40" fmla="*/ 24 w 855"/>
                    <a:gd name="T41" fmla="*/ 14 h 479"/>
                    <a:gd name="T42" fmla="*/ 24 w 855"/>
                    <a:gd name="T43" fmla="*/ 14 h 479"/>
                    <a:gd name="T44" fmla="*/ 25 w 855"/>
                    <a:gd name="T45" fmla="*/ 14 h 479"/>
                    <a:gd name="T46" fmla="*/ 25 w 855"/>
                    <a:gd name="T47" fmla="*/ 14 h 479"/>
                    <a:gd name="T48" fmla="*/ 26 w 855"/>
                    <a:gd name="T49" fmla="*/ 14 h 479"/>
                    <a:gd name="T50" fmla="*/ 25 w 855"/>
                    <a:gd name="T51" fmla="*/ 13 h 479"/>
                    <a:gd name="T52" fmla="*/ 25 w 855"/>
                    <a:gd name="T53" fmla="*/ 13 h 479"/>
                    <a:gd name="T54" fmla="*/ 24 w 855"/>
                    <a:gd name="T55" fmla="*/ 12 h 479"/>
                    <a:gd name="T56" fmla="*/ 23 w 855"/>
                    <a:gd name="T57" fmla="*/ 12 h 479"/>
                    <a:gd name="T58" fmla="*/ 23 w 855"/>
                    <a:gd name="T59" fmla="*/ 12 h 479"/>
                    <a:gd name="T60" fmla="*/ 24 w 855"/>
                    <a:gd name="T61" fmla="*/ 12 h 479"/>
                    <a:gd name="T62" fmla="*/ 25 w 855"/>
                    <a:gd name="T63" fmla="*/ 12 h 479"/>
                    <a:gd name="T64" fmla="*/ 26 w 855"/>
                    <a:gd name="T65" fmla="*/ 13 h 479"/>
                    <a:gd name="T66" fmla="*/ 26 w 855"/>
                    <a:gd name="T67" fmla="*/ 13 h 479"/>
                    <a:gd name="T68" fmla="*/ 26 w 855"/>
                    <a:gd name="T69" fmla="*/ 12 h 479"/>
                    <a:gd name="T70" fmla="*/ 26 w 855"/>
                    <a:gd name="T71" fmla="*/ 12 h 479"/>
                    <a:gd name="T72" fmla="*/ 25 w 855"/>
                    <a:gd name="T73" fmla="*/ 11 h 479"/>
                    <a:gd name="T74" fmla="*/ 24 w 855"/>
                    <a:gd name="T75" fmla="*/ 11 h 479"/>
                    <a:gd name="T76" fmla="*/ 24 w 855"/>
                    <a:gd name="T77" fmla="*/ 11 h 479"/>
                    <a:gd name="T78" fmla="*/ 24 w 855"/>
                    <a:gd name="T79" fmla="*/ 10 h 479"/>
                    <a:gd name="T80" fmla="*/ 24 w 855"/>
                    <a:gd name="T81" fmla="*/ 10 h 479"/>
                    <a:gd name="T82" fmla="*/ 25 w 855"/>
                    <a:gd name="T83" fmla="*/ 9 h 479"/>
                    <a:gd name="T84" fmla="*/ 24 w 855"/>
                    <a:gd name="T85" fmla="*/ 9 h 479"/>
                    <a:gd name="T86" fmla="*/ 24 w 855"/>
                    <a:gd name="T87" fmla="*/ 8 h 479"/>
                    <a:gd name="T88" fmla="*/ 24 w 855"/>
                    <a:gd name="T89" fmla="*/ 8 h 479"/>
                    <a:gd name="T90" fmla="*/ 24 w 855"/>
                    <a:gd name="T91" fmla="*/ 8 h 479"/>
                    <a:gd name="T92" fmla="*/ 23 w 855"/>
                    <a:gd name="T93" fmla="*/ 9 h 479"/>
                    <a:gd name="T94" fmla="*/ 23 w 855"/>
                    <a:gd name="T95" fmla="*/ 9 h 479"/>
                    <a:gd name="T96" fmla="*/ 23 w 855"/>
                    <a:gd name="T97" fmla="*/ 10 h 479"/>
                    <a:gd name="T98" fmla="*/ 22 w 855"/>
                    <a:gd name="T99" fmla="*/ 11 h 479"/>
                    <a:gd name="T100" fmla="*/ 22 w 855"/>
                    <a:gd name="T101" fmla="*/ 11 h 479"/>
                    <a:gd name="T102" fmla="*/ 20 w 855"/>
                    <a:gd name="T103" fmla="*/ 10 h 479"/>
                    <a:gd name="T104" fmla="*/ 18 w 855"/>
                    <a:gd name="T105" fmla="*/ 10 h 479"/>
                    <a:gd name="T106" fmla="*/ 16 w 855"/>
                    <a:gd name="T107" fmla="*/ 10 h 479"/>
                    <a:gd name="T108" fmla="*/ 14 w 855"/>
                    <a:gd name="T109" fmla="*/ 9 h 479"/>
                    <a:gd name="T110" fmla="*/ 12 w 855"/>
                    <a:gd name="T111" fmla="*/ 9 h 479"/>
                    <a:gd name="T112" fmla="*/ 11 w 855"/>
                    <a:gd name="T113" fmla="*/ 8 h 479"/>
                    <a:gd name="T114" fmla="*/ 9 w 855"/>
                    <a:gd name="T115" fmla="*/ 6 h 479"/>
                    <a:gd name="T116" fmla="*/ 7 w 855"/>
                    <a:gd name="T117" fmla="*/ 5 h 479"/>
                    <a:gd name="T118" fmla="*/ 6 w 855"/>
                    <a:gd name="T119" fmla="*/ 4 h 479"/>
                    <a:gd name="T120" fmla="*/ 5 w 855"/>
                    <a:gd name="T121" fmla="*/ 3 h 479"/>
                    <a:gd name="T122" fmla="*/ 2 w 855"/>
                    <a:gd name="T123" fmla="*/ 1 h 479"/>
                    <a:gd name="T124" fmla="*/ 2 w 855"/>
                    <a:gd name="T125" fmla="*/ 0 h 47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55"/>
                    <a:gd name="T190" fmla="*/ 0 h 479"/>
                    <a:gd name="T191" fmla="*/ 855 w 855"/>
                    <a:gd name="T192" fmla="*/ 479 h 47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55" h="479">
                      <a:moveTo>
                        <a:pt x="72" y="17"/>
                      </a:moveTo>
                      <a:lnTo>
                        <a:pt x="39" y="0"/>
                      </a:lnTo>
                      <a:lnTo>
                        <a:pt x="14" y="9"/>
                      </a:lnTo>
                      <a:lnTo>
                        <a:pt x="0" y="37"/>
                      </a:lnTo>
                      <a:lnTo>
                        <a:pt x="10" y="68"/>
                      </a:lnTo>
                      <a:lnTo>
                        <a:pt x="13" y="73"/>
                      </a:lnTo>
                      <a:lnTo>
                        <a:pt x="33" y="99"/>
                      </a:lnTo>
                      <a:lnTo>
                        <a:pt x="84" y="146"/>
                      </a:lnTo>
                      <a:lnTo>
                        <a:pt x="145" y="187"/>
                      </a:lnTo>
                      <a:lnTo>
                        <a:pt x="216" y="232"/>
                      </a:lnTo>
                      <a:lnTo>
                        <a:pt x="292" y="292"/>
                      </a:lnTo>
                      <a:lnTo>
                        <a:pt x="355" y="337"/>
                      </a:lnTo>
                      <a:lnTo>
                        <a:pt x="415" y="364"/>
                      </a:lnTo>
                      <a:lnTo>
                        <a:pt x="456" y="375"/>
                      </a:lnTo>
                      <a:lnTo>
                        <a:pt x="541" y="381"/>
                      </a:lnTo>
                      <a:lnTo>
                        <a:pt x="614" y="384"/>
                      </a:lnTo>
                      <a:lnTo>
                        <a:pt x="662" y="387"/>
                      </a:lnTo>
                      <a:lnTo>
                        <a:pt x="707" y="396"/>
                      </a:lnTo>
                      <a:lnTo>
                        <a:pt x="735" y="410"/>
                      </a:lnTo>
                      <a:lnTo>
                        <a:pt x="759" y="435"/>
                      </a:lnTo>
                      <a:lnTo>
                        <a:pt x="777" y="452"/>
                      </a:lnTo>
                      <a:lnTo>
                        <a:pt x="799" y="469"/>
                      </a:lnTo>
                      <a:lnTo>
                        <a:pt x="813" y="479"/>
                      </a:lnTo>
                      <a:lnTo>
                        <a:pt x="827" y="477"/>
                      </a:lnTo>
                      <a:lnTo>
                        <a:pt x="833" y="458"/>
                      </a:lnTo>
                      <a:lnTo>
                        <a:pt x="829" y="443"/>
                      </a:lnTo>
                      <a:lnTo>
                        <a:pt x="805" y="429"/>
                      </a:lnTo>
                      <a:lnTo>
                        <a:pt x="770" y="412"/>
                      </a:lnTo>
                      <a:lnTo>
                        <a:pt x="756" y="398"/>
                      </a:lnTo>
                      <a:lnTo>
                        <a:pt x="762" y="392"/>
                      </a:lnTo>
                      <a:lnTo>
                        <a:pt x="779" y="395"/>
                      </a:lnTo>
                      <a:lnTo>
                        <a:pt x="815" y="412"/>
                      </a:lnTo>
                      <a:lnTo>
                        <a:pt x="840" y="420"/>
                      </a:lnTo>
                      <a:lnTo>
                        <a:pt x="854" y="416"/>
                      </a:lnTo>
                      <a:lnTo>
                        <a:pt x="855" y="404"/>
                      </a:lnTo>
                      <a:lnTo>
                        <a:pt x="847" y="385"/>
                      </a:lnTo>
                      <a:lnTo>
                        <a:pt x="822" y="381"/>
                      </a:lnTo>
                      <a:lnTo>
                        <a:pt x="780" y="373"/>
                      </a:lnTo>
                      <a:lnTo>
                        <a:pt x="773" y="364"/>
                      </a:lnTo>
                      <a:lnTo>
                        <a:pt x="774" y="348"/>
                      </a:lnTo>
                      <a:lnTo>
                        <a:pt x="793" y="323"/>
                      </a:lnTo>
                      <a:lnTo>
                        <a:pt x="804" y="302"/>
                      </a:lnTo>
                      <a:lnTo>
                        <a:pt x="799" y="295"/>
                      </a:lnTo>
                      <a:lnTo>
                        <a:pt x="787" y="284"/>
                      </a:lnTo>
                      <a:lnTo>
                        <a:pt x="780" y="284"/>
                      </a:lnTo>
                      <a:lnTo>
                        <a:pt x="773" y="286"/>
                      </a:lnTo>
                      <a:lnTo>
                        <a:pt x="760" y="289"/>
                      </a:lnTo>
                      <a:lnTo>
                        <a:pt x="753" y="312"/>
                      </a:lnTo>
                      <a:lnTo>
                        <a:pt x="745" y="342"/>
                      </a:lnTo>
                      <a:lnTo>
                        <a:pt x="732" y="361"/>
                      </a:lnTo>
                      <a:lnTo>
                        <a:pt x="714" y="362"/>
                      </a:lnTo>
                      <a:lnTo>
                        <a:pt x="658" y="348"/>
                      </a:lnTo>
                      <a:lnTo>
                        <a:pt x="596" y="337"/>
                      </a:lnTo>
                      <a:lnTo>
                        <a:pt x="527" y="328"/>
                      </a:lnTo>
                      <a:lnTo>
                        <a:pt x="454" y="312"/>
                      </a:lnTo>
                      <a:lnTo>
                        <a:pt x="411" y="300"/>
                      </a:lnTo>
                      <a:lnTo>
                        <a:pt x="367" y="280"/>
                      </a:lnTo>
                      <a:lnTo>
                        <a:pt x="302" y="222"/>
                      </a:lnTo>
                      <a:lnTo>
                        <a:pt x="249" y="168"/>
                      </a:lnTo>
                      <a:lnTo>
                        <a:pt x="212" y="134"/>
                      </a:lnTo>
                      <a:lnTo>
                        <a:pt x="162" y="98"/>
                      </a:lnTo>
                      <a:lnTo>
                        <a:pt x="95" y="36"/>
                      </a:lnTo>
                      <a:lnTo>
                        <a:pt x="72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85" name="Freeform 21"/>
                <p:cNvSpPr>
                  <a:spLocks/>
                </p:cNvSpPr>
                <p:nvPr/>
              </p:nvSpPr>
              <p:spPr bwMode="auto">
                <a:xfrm>
                  <a:off x="557" y="3131"/>
                  <a:ext cx="130" cy="342"/>
                </a:xfrm>
                <a:custGeom>
                  <a:avLst/>
                  <a:gdLst>
                    <a:gd name="T0" fmla="*/ 0 w 261"/>
                    <a:gd name="T1" fmla="*/ 0 h 686"/>
                    <a:gd name="T2" fmla="*/ 1 w 261"/>
                    <a:gd name="T3" fmla="*/ 0 h 686"/>
                    <a:gd name="T4" fmla="*/ 2 w 261"/>
                    <a:gd name="T5" fmla="*/ 0 h 686"/>
                    <a:gd name="T6" fmla="*/ 3 w 261"/>
                    <a:gd name="T7" fmla="*/ 1 h 686"/>
                    <a:gd name="T8" fmla="*/ 3 w 261"/>
                    <a:gd name="T9" fmla="*/ 2 h 686"/>
                    <a:gd name="T10" fmla="*/ 4 w 261"/>
                    <a:gd name="T11" fmla="*/ 4 h 686"/>
                    <a:gd name="T12" fmla="*/ 5 w 261"/>
                    <a:gd name="T13" fmla="*/ 5 h 686"/>
                    <a:gd name="T14" fmla="*/ 6 w 261"/>
                    <a:gd name="T15" fmla="*/ 7 h 686"/>
                    <a:gd name="T16" fmla="*/ 6 w 261"/>
                    <a:gd name="T17" fmla="*/ 8 h 686"/>
                    <a:gd name="T18" fmla="*/ 6 w 261"/>
                    <a:gd name="T19" fmla="*/ 9 h 686"/>
                    <a:gd name="T20" fmla="*/ 6 w 261"/>
                    <a:gd name="T21" fmla="*/ 9 h 686"/>
                    <a:gd name="T22" fmla="*/ 6 w 261"/>
                    <a:gd name="T23" fmla="*/ 10 h 686"/>
                    <a:gd name="T24" fmla="*/ 6 w 261"/>
                    <a:gd name="T25" fmla="*/ 11 h 686"/>
                    <a:gd name="T26" fmla="*/ 5 w 261"/>
                    <a:gd name="T27" fmla="*/ 12 h 686"/>
                    <a:gd name="T28" fmla="*/ 4 w 261"/>
                    <a:gd name="T29" fmla="*/ 13 h 686"/>
                    <a:gd name="T30" fmla="*/ 3 w 261"/>
                    <a:gd name="T31" fmla="*/ 15 h 686"/>
                    <a:gd name="T32" fmla="*/ 3 w 261"/>
                    <a:gd name="T33" fmla="*/ 15 h 686"/>
                    <a:gd name="T34" fmla="*/ 2 w 261"/>
                    <a:gd name="T35" fmla="*/ 16 h 686"/>
                    <a:gd name="T36" fmla="*/ 2 w 261"/>
                    <a:gd name="T37" fmla="*/ 17 h 686"/>
                    <a:gd name="T38" fmla="*/ 2 w 261"/>
                    <a:gd name="T39" fmla="*/ 17 h 686"/>
                    <a:gd name="T40" fmla="*/ 3 w 261"/>
                    <a:gd name="T41" fmla="*/ 17 h 686"/>
                    <a:gd name="T42" fmla="*/ 5 w 261"/>
                    <a:gd name="T43" fmla="*/ 18 h 686"/>
                    <a:gd name="T44" fmla="*/ 6 w 261"/>
                    <a:gd name="T45" fmla="*/ 18 h 686"/>
                    <a:gd name="T46" fmla="*/ 7 w 261"/>
                    <a:gd name="T47" fmla="*/ 19 h 686"/>
                    <a:gd name="T48" fmla="*/ 8 w 261"/>
                    <a:gd name="T49" fmla="*/ 19 h 686"/>
                    <a:gd name="T50" fmla="*/ 8 w 261"/>
                    <a:gd name="T51" fmla="*/ 20 h 686"/>
                    <a:gd name="T52" fmla="*/ 8 w 261"/>
                    <a:gd name="T53" fmla="*/ 20 h 686"/>
                    <a:gd name="T54" fmla="*/ 8 w 261"/>
                    <a:gd name="T55" fmla="*/ 20 h 686"/>
                    <a:gd name="T56" fmla="*/ 7 w 261"/>
                    <a:gd name="T57" fmla="*/ 21 h 686"/>
                    <a:gd name="T58" fmla="*/ 6 w 261"/>
                    <a:gd name="T59" fmla="*/ 21 h 686"/>
                    <a:gd name="T60" fmla="*/ 5 w 261"/>
                    <a:gd name="T61" fmla="*/ 20 h 686"/>
                    <a:gd name="T62" fmla="*/ 5 w 261"/>
                    <a:gd name="T63" fmla="*/ 19 h 686"/>
                    <a:gd name="T64" fmla="*/ 4 w 261"/>
                    <a:gd name="T65" fmla="*/ 19 h 686"/>
                    <a:gd name="T66" fmla="*/ 3 w 261"/>
                    <a:gd name="T67" fmla="*/ 19 h 686"/>
                    <a:gd name="T68" fmla="*/ 2 w 261"/>
                    <a:gd name="T69" fmla="*/ 19 h 686"/>
                    <a:gd name="T70" fmla="*/ 1 w 261"/>
                    <a:gd name="T71" fmla="*/ 19 h 686"/>
                    <a:gd name="T72" fmla="*/ 0 w 261"/>
                    <a:gd name="T73" fmla="*/ 19 h 686"/>
                    <a:gd name="T74" fmla="*/ 0 w 261"/>
                    <a:gd name="T75" fmla="*/ 18 h 686"/>
                    <a:gd name="T76" fmla="*/ 0 w 261"/>
                    <a:gd name="T77" fmla="*/ 18 h 686"/>
                    <a:gd name="T78" fmla="*/ 0 w 261"/>
                    <a:gd name="T79" fmla="*/ 17 h 686"/>
                    <a:gd name="T80" fmla="*/ 0 w 261"/>
                    <a:gd name="T81" fmla="*/ 17 h 686"/>
                    <a:gd name="T82" fmla="*/ 1 w 261"/>
                    <a:gd name="T83" fmla="*/ 16 h 686"/>
                    <a:gd name="T84" fmla="*/ 1 w 261"/>
                    <a:gd name="T85" fmla="*/ 15 h 686"/>
                    <a:gd name="T86" fmla="*/ 2 w 261"/>
                    <a:gd name="T87" fmla="*/ 14 h 686"/>
                    <a:gd name="T88" fmla="*/ 2 w 261"/>
                    <a:gd name="T89" fmla="*/ 12 h 686"/>
                    <a:gd name="T90" fmla="*/ 3 w 261"/>
                    <a:gd name="T91" fmla="*/ 11 h 686"/>
                    <a:gd name="T92" fmla="*/ 3 w 261"/>
                    <a:gd name="T93" fmla="*/ 10 h 686"/>
                    <a:gd name="T94" fmla="*/ 4 w 261"/>
                    <a:gd name="T95" fmla="*/ 9 h 686"/>
                    <a:gd name="T96" fmla="*/ 4 w 261"/>
                    <a:gd name="T97" fmla="*/ 8 h 686"/>
                    <a:gd name="T98" fmla="*/ 3 w 261"/>
                    <a:gd name="T99" fmla="*/ 7 h 686"/>
                    <a:gd name="T100" fmla="*/ 2 w 261"/>
                    <a:gd name="T101" fmla="*/ 5 h 686"/>
                    <a:gd name="T102" fmla="*/ 1 w 261"/>
                    <a:gd name="T103" fmla="*/ 3 h 686"/>
                    <a:gd name="T104" fmla="*/ 0 w 261"/>
                    <a:gd name="T105" fmla="*/ 2 h 686"/>
                    <a:gd name="T106" fmla="*/ 0 w 261"/>
                    <a:gd name="T107" fmla="*/ 1 h 686"/>
                    <a:gd name="T108" fmla="*/ 0 w 261"/>
                    <a:gd name="T109" fmla="*/ 0 h 686"/>
                    <a:gd name="T110" fmla="*/ 0 w 261"/>
                    <a:gd name="T111" fmla="*/ 0 h 686"/>
                    <a:gd name="T112" fmla="*/ 0 w 261"/>
                    <a:gd name="T113" fmla="*/ 0 h 68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61"/>
                    <a:gd name="T172" fmla="*/ 0 h 686"/>
                    <a:gd name="T173" fmla="*/ 261 w 261"/>
                    <a:gd name="T174" fmla="*/ 686 h 68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61" h="686">
                      <a:moveTo>
                        <a:pt x="29" y="3"/>
                      </a:moveTo>
                      <a:lnTo>
                        <a:pt x="60" y="7"/>
                      </a:lnTo>
                      <a:lnTo>
                        <a:pt x="84" y="19"/>
                      </a:lnTo>
                      <a:lnTo>
                        <a:pt x="96" y="39"/>
                      </a:lnTo>
                      <a:lnTo>
                        <a:pt x="121" y="80"/>
                      </a:lnTo>
                      <a:lnTo>
                        <a:pt x="154" y="135"/>
                      </a:lnTo>
                      <a:lnTo>
                        <a:pt x="175" y="184"/>
                      </a:lnTo>
                      <a:lnTo>
                        <a:pt x="195" y="233"/>
                      </a:lnTo>
                      <a:lnTo>
                        <a:pt x="206" y="271"/>
                      </a:lnTo>
                      <a:lnTo>
                        <a:pt x="208" y="291"/>
                      </a:lnTo>
                      <a:lnTo>
                        <a:pt x="209" y="308"/>
                      </a:lnTo>
                      <a:lnTo>
                        <a:pt x="205" y="328"/>
                      </a:lnTo>
                      <a:lnTo>
                        <a:pt x="194" y="356"/>
                      </a:lnTo>
                      <a:lnTo>
                        <a:pt x="169" y="400"/>
                      </a:lnTo>
                      <a:lnTo>
                        <a:pt x="138" y="446"/>
                      </a:lnTo>
                      <a:lnTo>
                        <a:pt x="113" y="484"/>
                      </a:lnTo>
                      <a:lnTo>
                        <a:pt x="101" y="512"/>
                      </a:lnTo>
                      <a:lnTo>
                        <a:pt x="85" y="544"/>
                      </a:lnTo>
                      <a:lnTo>
                        <a:pt x="82" y="561"/>
                      </a:lnTo>
                      <a:lnTo>
                        <a:pt x="90" y="571"/>
                      </a:lnTo>
                      <a:lnTo>
                        <a:pt x="118" y="575"/>
                      </a:lnTo>
                      <a:lnTo>
                        <a:pt x="164" y="580"/>
                      </a:lnTo>
                      <a:lnTo>
                        <a:pt x="202" y="592"/>
                      </a:lnTo>
                      <a:lnTo>
                        <a:pt x="237" y="614"/>
                      </a:lnTo>
                      <a:lnTo>
                        <a:pt x="256" y="636"/>
                      </a:lnTo>
                      <a:lnTo>
                        <a:pt x="261" y="651"/>
                      </a:lnTo>
                      <a:lnTo>
                        <a:pt x="261" y="656"/>
                      </a:lnTo>
                      <a:lnTo>
                        <a:pt x="256" y="669"/>
                      </a:lnTo>
                      <a:lnTo>
                        <a:pt x="241" y="683"/>
                      </a:lnTo>
                      <a:lnTo>
                        <a:pt x="219" y="686"/>
                      </a:lnTo>
                      <a:lnTo>
                        <a:pt x="189" y="662"/>
                      </a:lnTo>
                      <a:lnTo>
                        <a:pt x="177" y="639"/>
                      </a:lnTo>
                      <a:lnTo>
                        <a:pt x="154" y="620"/>
                      </a:lnTo>
                      <a:lnTo>
                        <a:pt x="126" y="611"/>
                      </a:lnTo>
                      <a:lnTo>
                        <a:pt x="79" y="609"/>
                      </a:lnTo>
                      <a:lnTo>
                        <a:pt x="43" y="611"/>
                      </a:lnTo>
                      <a:lnTo>
                        <a:pt x="23" y="609"/>
                      </a:lnTo>
                      <a:lnTo>
                        <a:pt x="7" y="602"/>
                      </a:lnTo>
                      <a:lnTo>
                        <a:pt x="4" y="585"/>
                      </a:lnTo>
                      <a:lnTo>
                        <a:pt x="4" y="568"/>
                      </a:lnTo>
                      <a:lnTo>
                        <a:pt x="14" y="547"/>
                      </a:lnTo>
                      <a:lnTo>
                        <a:pt x="38" y="530"/>
                      </a:lnTo>
                      <a:lnTo>
                        <a:pt x="60" y="507"/>
                      </a:lnTo>
                      <a:lnTo>
                        <a:pt x="80" y="462"/>
                      </a:lnTo>
                      <a:lnTo>
                        <a:pt x="94" y="414"/>
                      </a:lnTo>
                      <a:lnTo>
                        <a:pt x="108" y="369"/>
                      </a:lnTo>
                      <a:lnTo>
                        <a:pt x="126" y="328"/>
                      </a:lnTo>
                      <a:lnTo>
                        <a:pt x="135" y="299"/>
                      </a:lnTo>
                      <a:lnTo>
                        <a:pt x="133" y="280"/>
                      </a:lnTo>
                      <a:lnTo>
                        <a:pt x="126" y="249"/>
                      </a:lnTo>
                      <a:lnTo>
                        <a:pt x="91" y="182"/>
                      </a:lnTo>
                      <a:lnTo>
                        <a:pt x="51" y="122"/>
                      </a:lnTo>
                      <a:lnTo>
                        <a:pt x="15" y="69"/>
                      </a:lnTo>
                      <a:lnTo>
                        <a:pt x="3" y="39"/>
                      </a:ln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686" name="Freeform 22"/>
                <p:cNvSpPr>
                  <a:spLocks/>
                </p:cNvSpPr>
                <p:nvPr/>
              </p:nvSpPr>
              <p:spPr bwMode="auto">
                <a:xfrm>
                  <a:off x="446" y="3126"/>
                  <a:ext cx="136" cy="361"/>
                </a:xfrm>
                <a:custGeom>
                  <a:avLst/>
                  <a:gdLst>
                    <a:gd name="T0" fmla="*/ 6 w 272"/>
                    <a:gd name="T1" fmla="*/ 1 h 721"/>
                    <a:gd name="T2" fmla="*/ 7 w 272"/>
                    <a:gd name="T3" fmla="*/ 2 h 721"/>
                    <a:gd name="T4" fmla="*/ 7 w 272"/>
                    <a:gd name="T5" fmla="*/ 3 h 721"/>
                    <a:gd name="T6" fmla="*/ 8 w 272"/>
                    <a:gd name="T7" fmla="*/ 5 h 721"/>
                    <a:gd name="T8" fmla="*/ 9 w 272"/>
                    <a:gd name="T9" fmla="*/ 7 h 721"/>
                    <a:gd name="T10" fmla="*/ 9 w 272"/>
                    <a:gd name="T11" fmla="*/ 8 h 721"/>
                    <a:gd name="T12" fmla="*/ 9 w 272"/>
                    <a:gd name="T13" fmla="*/ 9 h 721"/>
                    <a:gd name="T14" fmla="*/ 9 w 272"/>
                    <a:gd name="T15" fmla="*/ 10 h 721"/>
                    <a:gd name="T16" fmla="*/ 9 w 272"/>
                    <a:gd name="T17" fmla="*/ 11 h 721"/>
                    <a:gd name="T18" fmla="*/ 8 w 272"/>
                    <a:gd name="T19" fmla="*/ 12 h 721"/>
                    <a:gd name="T20" fmla="*/ 7 w 272"/>
                    <a:gd name="T21" fmla="*/ 13 h 721"/>
                    <a:gd name="T22" fmla="*/ 6 w 272"/>
                    <a:gd name="T23" fmla="*/ 14 h 721"/>
                    <a:gd name="T24" fmla="*/ 5 w 272"/>
                    <a:gd name="T25" fmla="*/ 15 h 721"/>
                    <a:gd name="T26" fmla="*/ 5 w 272"/>
                    <a:gd name="T27" fmla="*/ 16 h 721"/>
                    <a:gd name="T28" fmla="*/ 3 w 272"/>
                    <a:gd name="T29" fmla="*/ 17 h 721"/>
                    <a:gd name="T30" fmla="*/ 2 w 272"/>
                    <a:gd name="T31" fmla="*/ 18 h 721"/>
                    <a:gd name="T32" fmla="*/ 2 w 272"/>
                    <a:gd name="T33" fmla="*/ 19 h 721"/>
                    <a:gd name="T34" fmla="*/ 2 w 272"/>
                    <a:gd name="T35" fmla="*/ 19 h 721"/>
                    <a:gd name="T36" fmla="*/ 2 w 272"/>
                    <a:gd name="T37" fmla="*/ 20 h 721"/>
                    <a:gd name="T38" fmla="*/ 3 w 272"/>
                    <a:gd name="T39" fmla="*/ 20 h 721"/>
                    <a:gd name="T40" fmla="*/ 3 w 272"/>
                    <a:gd name="T41" fmla="*/ 20 h 721"/>
                    <a:gd name="T42" fmla="*/ 5 w 272"/>
                    <a:gd name="T43" fmla="*/ 21 h 721"/>
                    <a:gd name="T44" fmla="*/ 6 w 272"/>
                    <a:gd name="T45" fmla="*/ 21 h 721"/>
                    <a:gd name="T46" fmla="*/ 7 w 272"/>
                    <a:gd name="T47" fmla="*/ 21 h 721"/>
                    <a:gd name="T48" fmla="*/ 8 w 272"/>
                    <a:gd name="T49" fmla="*/ 22 h 721"/>
                    <a:gd name="T50" fmla="*/ 8 w 272"/>
                    <a:gd name="T51" fmla="*/ 22 h 721"/>
                    <a:gd name="T52" fmla="*/ 8 w 272"/>
                    <a:gd name="T53" fmla="*/ 22 h 721"/>
                    <a:gd name="T54" fmla="*/ 7 w 272"/>
                    <a:gd name="T55" fmla="*/ 23 h 721"/>
                    <a:gd name="T56" fmla="*/ 6 w 272"/>
                    <a:gd name="T57" fmla="*/ 23 h 721"/>
                    <a:gd name="T58" fmla="*/ 5 w 272"/>
                    <a:gd name="T59" fmla="*/ 23 h 721"/>
                    <a:gd name="T60" fmla="*/ 5 w 272"/>
                    <a:gd name="T61" fmla="*/ 22 h 721"/>
                    <a:gd name="T62" fmla="*/ 3 w 272"/>
                    <a:gd name="T63" fmla="*/ 22 h 721"/>
                    <a:gd name="T64" fmla="*/ 3 w 272"/>
                    <a:gd name="T65" fmla="*/ 21 h 721"/>
                    <a:gd name="T66" fmla="*/ 2 w 272"/>
                    <a:gd name="T67" fmla="*/ 21 h 721"/>
                    <a:gd name="T68" fmla="*/ 1 w 272"/>
                    <a:gd name="T69" fmla="*/ 21 h 721"/>
                    <a:gd name="T70" fmla="*/ 1 w 272"/>
                    <a:gd name="T71" fmla="*/ 21 h 721"/>
                    <a:gd name="T72" fmla="*/ 0 w 272"/>
                    <a:gd name="T73" fmla="*/ 21 h 721"/>
                    <a:gd name="T74" fmla="*/ 1 w 272"/>
                    <a:gd name="T75" fmla="*/ 20 h 721"/>
                    <a:gd name="T76" fmla="*/ 1 w 272"/>
                    <a:gd name="T77" fmla="*/ 20 h 721"/>
                    <a:gd name="T78" fmla="*/ 1 w 272"/>
                    <a:gd name="T79" fmla="*/ 19 h 721"/>
                    <a:gd name="T80" fmla="*/ 1 w 272"/>
                    <a:gd name="T81" fmla="*/ 18 h 721"/>
                    <a:gd name="T82" fmla="*/ 2 w 272"/>
                    <a:gd name="T83" fmla="*/ 17 h 721"/>
                    <a:gd name="T84" fmla="*/ 2 w 272"/>
                    <a:gd name="T85" fmla="*/ 16 h 721"/>
                    <a:gd name="T86" fmla="*/ 3 w 272"/>
                    <a:gd name="T87" fmla="*/ 14 h 721"/>
                    <a:gd name="T88" fmla="*/ 4 w 272"/>
                    <a:gd name="T89" fmla="*/ 13 h 721"/>
                    <a:gd name="T90" fmla="*/ 5 w 272"/>
                    <a:gd name="T91" fmla="*/ 12 h 721"/>
                    <a:gd name="T92" fmla="*/ 6 w 272"/>
                    <a:gd name="T93" fmla="*/ 11 h 721"/>
                    <a:gd name="T94" fmla="*/ 6 w 272"/>
                    <a:gd name="T95" fmla="*/ 10 h 721"/>
                    <a:gd name="T96" fmla="*/ 6 w 272"/>
                    <a:gd name="T97" fmla="*/ 10 h 721"/>
                    <a:gd name="T98" fmla="*/ 7 w 272"/>
                    <a:gd name="T99" fmla="*/ 9 h 721"/>
                    <a:gd name="T100" fmla="*/ 6 w 272"/>
                    <a:gd name="T101" fmla="*/ 7 h 721"/>
                    <a:gd name="T102" fmla="*/ 5 w 272"/>
                    <a:gd name="T103" fmla="*/ 5 h 721"/>
                    <a:gd name="T104" fmla="*/ 5 w 272"/>
                    <a:gd name="T105" fmla="*/ 3 h 721"/>
                    <a:gd name="T106" fmla="*/ 5 w 272"/>
                    <a:gd name="T107" fmla="*/ 2 h 721"/>
                    <a:gd name="T108" fmla="*/ 5 w 272"/>
                    <a:gd name="T109" fmla="*/ 1 h 721"/>
                    <a:gd name="T110" fmla="*/ 5 w 272"/>
                    <a:gd name="T111" fmla="*/ 1 h 721"/>
                    <a:gd name="T112" fmla="*/ 6 w 272"/>
                    <a:gd name="T113" fmla="*/ 0 h 721"/>
                    <a:gd name="T114" fmla="*/ 6 w 272"/>
                    <a:gd name="T115" fmla="*/ 1 h 721"/>
                    <a:gd name="T116" fmla="*/ 6 w 272"/>
                    <a:gd name="T117" fmla="*/ 1 h 72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72"/>
                    <a:gd name="T178" fmla="*/ 0 h 721"/>
                    <a:gd name="T179" fmla="*/ 272 w 272"/>
                    <a:gd name="T180" fmla="*/ 721 h 72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72" h="721">
                      <a:moveTo>
                        <a:pt x="204" y="22"/>
                      </a:moveTo>
                      <a:lnTo>
                        <a:pt x="229" y="59"/>
                      </a:lnTo>
                      <a:lnTo>
                        <a:pt x="237" y="85"/>
                      </a:lnTo>
                      <a:lnTo>
                        <a:pt x="255" y="143"/>
                      </a:lnTo>
                      <a:lnTo>
                        <a:pt x="266" y="196"/>
                      </a:lnTo>
                      <a:lnTo>
                        <a:pt x="272" y="246"/>
                      </a:lnTo>
                      <a:lnTo>
                        <a:pt x="272" y="284"/>
                      </a:lnTo>
                      <a:lnTo>
                        <a:pt x="269" y="308"/>
                      </a:lnTo>
                      <a:lnTo>
                        <a:pt x="263" y="340"/>
                      </a:lnTo>
                      <a:lnTo>
                        <a:pt x="248" y="370"/>
                      </a:lnTo>
                      <a:lnTo>
                        <a:pt x="230" y="392"/>
                      </a:lnTo>
                      <a:lnTo>
                        <a:pt x="206" y="418"/>
                      </a:lnTo>
                      <a:lnTo>
                        <a:pt x="171" y="457"/>
                      </a:lnTo>
                      <a:lnTo>
                        <a:pt x="132" y="496"/>
                      </a:lnTo>
                      <a:lnTo>
                        <a:pt x="97" y="538"/>
                      </a:lnTo>
                      <a:lnTo>
                        <a:pt x="78" y="567"/>
                      </a:lnTo>
                      <a:lnTo>
                        <a:pt x="73" y="589"/>
                      </a:lnTo>
                      <a:lnTo>
                        <a:pt x="70" y="604"/>
                      </a:lnTo>
                      <a:lnTo>
                        <a:pt x="75" y="617"/>
                      </a:lnTo>
                      <a:lnTo>
                        <a:pt x="87" y="628"/>
                      </a:lnTo>
                      <a:lnTo>
                        <a:pt x="105" y="634"/>
                      </a:lnTo>
                      <a:lnTo>
                        <a:pt x="146" y="642"/>
                      </a:lnTo>
                      <a:lnTo>
                        <a:pt x="198" y="656"/>
                      </a:lnTo>
                      <a:lnTo>
                        <a:pt x="237" y="670"/>
                      </a:lnTo>
                      <a:lnTo>
                        <a:pt x="246" y="678"/>
                      </a:lnTo>
                      <a:lnTo>
                        <a:pt x="244" y="687"/>
                      </a:lnTo>
                      <a:lnTo>
                        <a:pt x="243" y="693"/>
                      </a:lnTo>
                      <a:lnTo>
                        <a:pt x="227" y="706"/>
                      </a:lnTo>
                      <a:lnTo>
                        <a:pt x="184" y="721"/>
                      </a:lnTo>
                      <a:lnTo>
                        <a:pt x="162" y="713"/>
                      </a:lnTo>
                      <a:lnTo>
                        <a:pt x="145" y="699"/>
                      </a:lnTo>
                      <a:lnTo>
                        <a:pt x="111" y="678"/>
                      </a:lnTo>
                      <a:lnTo>
                        <a:pt x="83" y="665"/>
                      </a:lnTo>
                      <a:lnTo>
                        <a:pt x="52" y="660"/>
                      </a:lnTo>
                      <a:lnTo>
                        <a:pt x="45" y="662"/>
                      </a:lnTo>
                      <a:lnTo>
                        <a:pt x="17" y="660"/>
                      </a:lnTo>
                      <a:lnTo>
                        <a:pt x="0" y="650"/>
                      </a:lnTo>
                      <a:lnTo>
                        <a:pt x="3" y="628"/>
                      </a:lnTo>
                      <a:lnTo>
                        <a:pt x="5" y="609"/>
                      </a:lnTo>
                      <a:lnTo>
                        <a:pt x="19" y="589"/>
                      </a:lnTo>
                      <a:lnTo>
                        <a:pt x="35" y="566"/>
                      </a:lnTo>
                      <a:lnTo>
                        <a:pt x="55" y="531"/>
                      </a:lnTo>
                      <a:lnTo>
                        <a:pt x="75" y="485"/>
                      </a:lnTo>
                      <a:lnTo>
                        <a:pt x="92" y="444"/>
                      </a:lnTo>
                      <a:lnTo>
                        <a:pt x="117" y="406"/>
                      </a:lnTo>
                      <a:lnTo>
                        <a:pt x="145" y="376"/>
                      </a:lnTo>
                      <a:lnTo>
                        <a:pt x="178" y="345"/>
                      </a:lnTo>
                      <a:lnTo>
                        <a:pt x="199" y="317"/>
                      </a:lnTo>
                      <a:lnTo>
                        <a:pt x="207" y="300"/>
                      </a:lnTo>
                      <a:lnTo>
                        <a:pt x="210" y="272"/>
                      </a:lnTo>
                      <a:lnTo>
                        <a:pt x="192" y="202"/>
                      </a:lnTo>
                      <a:lnTo>
                        <a:pt x="171" y="143"/>
                      </a:lnTo>
                      <a:lnTo>
                        <a:pt x="156" y="81"/>
                      </a:lnTo>
                      <a:lnTo>
                        <a:pt x="148" y="51"/>
                      </a:lnTo>
                      <a:lnTo>
                        <a:pt x="145" y="28"/>
                      </a:lnTo>
                      <a:lnTo>
                        <a:pt x="157" y="5"/>
                      </a:lnTo>
                      <a:lnTo>
                        <a:pt x="176" y="0"/>
                      </a:lnTo>
                      <a:lnTo>
                        <a:pt x="195" y="8"/>
                      </a:lnTo>
                      <a:lnTo>
                        <a:pt x="204" y="2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28676" name="Picture 23" descr="i?id=122757782-06-7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3157538"/>
            <a:ext cx="3756025" cy="28321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Индивидуальный комплект участника ЕГЭ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147050" cy="3709987"/>
          </a:xfrm>
        </p:spPr>
        <p:txBody>
          <a:bodyPr/>
          <a:lstStyle/>
          <a:p>
            <a:r>
              <a:rPr lang="ru-RU" smtClean="0"/>
              <a:t>Бланк регистрации</a:t>
            </a:r>
          </a:p>
          <a:p>
            <a:r>
              <a:rPr lang="ru-RU" smtClean="0"/>
              <a:t>Бланк ответов № 1</a:t>
            </a:r>
          </a:p>
          <a:p>
            <a:r>
              <a:rPr lang="ru-RU" smtClean="0"/>
              <a:t>Бланк ответов № 2</a:t>
            </a:r>
          </a:p>
          <a:p>
            <a:r>
              <a:rPr lang="ru-RU" smtClean="0"/>
              <a:t>КИМ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4763"/>
            <a:ext cx="4637088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4763"/>
            <a:ext cx="461645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458787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Бланки ЕГЭ 2009 проект10_в приказ_штрихкоды_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-26988"/>
            <a:ext cx="458787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291512" cy="5576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Участник ЕГЭ должен убедиться в целостности ИК, аккуратно вскрыть его, проверить наличие необходимых бланков и их качество, сверить цифры штрих кода на пакете, КИМе и бланке регистрации.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Если ИК имеет  излишнее количество материалов или укомплектован не полностью, участник ЕГЭ обязан обратиться к организатору, который произведет замену всего ИК. 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4400" smtClean="0"/>
              <a:t>Замена всего ИК происходит и в том случае, если бланки ИК имеют полиграфический брак.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4400" smtClean="0"/>
              <a:t> Участникам ЕГЭ </a:t>
            </a:r>
            <a:r>
              <a:rPr lang="ru-RU" sz="4400" smtClean="0">
                <a:solidFill>
                  <a:srgbClr val="FFFF66"/>
                </a:solidFill>
              </a:rPr>
              <a:t>запрещается </a:t>
            </a:r>
            <a:r>
              <a:rPr lang="ru-RU" sz="4400" smtClean="0"/>
              <a:t>обмениваться  ИК, КИМами, бланками ответов.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49275"/>
            <a:ext cx="814705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После заполнения бланков организатор фиксирует на доске время начала и окончания экзамена. Участники ЕГЭ приступают к выполнению экзаменационной работы.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solidFill>
                  <a:srgbClr val="FFFF66"/>
                </a:solidFill>
              </a:rPr>
              <a:t>Участники ЕГЭ имеют </a:t>
            </a:r>
            <a:r>
              <a:rPr lang="ru-RU" sz="2800" b="1" u="sng" smtClean="0">
                <a:solidFill>
                  <a:srgbClr val="FFFF66"/>
                </a:solidFill>
              </a:rPr>
              <a:t>право на:</a:t>
            </a:r>
            <a:r>
              <a:rPr lang="ru-RU" sz="280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выход из аудитории по  уважительной причине (в этом случае все экзаменационные материалы сдаются организатору в аудитории);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на досрочную сдачу экзаменационных материалов; 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прервать  экзамен по уважительной причине (состояние здоровья). В таком случае  участник ЕГЭ 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пропуске участника ЕГЭ делает запись: «Не закончил экзамен по уважительной причине»;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08050"/>
            <a:ext cx="8075612" cy="521811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За </a:t>
            </a:r>
            <a:r>
              <a:rPr lang="ru-RU" b="1" u="sng" smtClean="0">
                <a:solidFill>
                  <a:srgbClr val="FFFF66"/>
                </a:solidFill>
              </a:rPr>
              <a:t>30</a:t>
            </a:r>
            <a:r>
              <a:rPr lang="ru-RU" smtClean="0">
                <a:solidFill>
                  <a:srgbClr val="FFFF66"/>
                </a:solidFill>
              </a:rPr>
              <a:t> минут</a:t>
            </a:r>
            <a:r>
              <a:rPr lang="ru-RU" smtClean="0"/>
              <a:t> до окончания экзамена организатор должен уведомить об этом участников экзамена.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Досрочная сдача экзаменационных материалов прекращается за </a:t>
            </a:r>
            <a:r>
              <a:rPr lang="ru-RU" b="1" u="sng" smtClean="0"/>
              <a:t>15</a:t>
            </a:r>
            <a:r>
              <a:rPr lang="ru-RU" u="sng" smtClean="0"/>
              <a:t> минут</a:t>
            </a:r>
            <a:r>
              <a:rPr lang="ru-RU" smtClean="0"/>
              <a:t> до окончания экзамена; при этом в аудитории должны оставаться до официального завершения экзамена не менее </a:t>
            </a:r>
            <a:r>
              <a:rPr lang="ru-RU" b="1" u="sng" smtClean="0"/>
              <a:t>трёх</a:t>
            </a:r>
            <a:r>
              <a:rPr lang="ru-RU" smtClean="0"/>
              <a:t> участников ЕГЭ</a:t>
            </a:r>
            <a:r>
              <a:rPr lang="ru-RU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147050" cy="5289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После завершения выполнения экзаменационной работы участник ЕГЭ сдаёт все экзаменационные материалы организатору в аудитории (использованные КИМы необходимо положить в пакет) и получает пропуск с подписью организатора и указанием количества сданных бланков.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На выходе из ППЭ  помощник руководителя ППЭ или дежурный организатор ставят в пропуске участника ЕГЭ штамп ОУ. </a:t>
            </a: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FFFF66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FFFF66"/>
                </a:solidFill>
              </a:rPr>
              <a:t>Завершение экзамена в аудитории</a:t>
            </a:r>
          </a:p>
          <a:p>
            <a:pPr eaLnBrk="1" hangingPunct="1">
              <a:buFont typeface="Wingdings" pitchFamily="2" charset="2"/>
              <a:buChar char="v"/>
            </a:pPr>
            <a:endParaRPr lang="ru-RU" b="1" smtClean="0">
              <a:solidFill>
                <a:srgbClr val="FFFF66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/>
              <a:t>В присутствии участников ЕГЭ </a:t>
            </a:r>
            <a:r>
              <a:rPr lang="ru-RU" b="1" u="sng" smtClean="0"/>
              <a:t>(не</a:t>
            </a:r>
            <a:r>
              <a:rPr lang="ru-RU" b="1" smtClean="0"/>
              <a:t> </a:t>
            </a:r>
            <a:r>
              <a:rPr lang="ru-RU" b="1" u="sng" smtClean="0"/>
              <a:t>менее 3-х человек</a:t>
            </a:r>
            <a:r>
              <a:rPr lang="ru-RU" b="1" smtClean="0"/>
              <a:t>) организатор должен пересчитать все экзаменационные бланки и запечатать их в возвратные доставочные пакеты. 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Сроки подачи заявлений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 1 марта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За  месяц до начала соответствующих экзаменов</a:t>
            </a:r>
            <a:endParaRPr lang="ru-RU" sz="5400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v"/>
            </a:pPr>
            <a:r>
              <a:rPr lang="ru-RU" sz="2800" b="1" i="1" smtClean="0">
                <a:solidFill>
                  <a:srgbClr val="FFFF66"/>
                </a:solidFill>
              </a:rPr>
              <a:t>Регламент приёма апелляций по вопросам установленного порядка проведения ЕГЭ.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/>
              <a:t>Участник экзамена до выхода из ППЭ имеет право подать апелляцию о нарушении установленного порядка проведения ЕГЭ. </a:t>
            </a:r>
            <a:r>
              <a:rPr lang="ru-RU" sz="2800" smtClean="0">
                <a:solidFill>
                  <a:srgbClr val="FFFF66"/>
                </a:solidFill>
              </a:rPr>
              <a:t>Апелляция </a:t>
            </a:r>
            <a:r>
              <a:rPr lang="ru-RU" sz="2800" b="1" u="sng" smtClean="0">
                <a:solidFill>
                  <a:srgbClr val="FFFF66"/>
                </a:solidFill>
              </a:rPr>
              <a:t>НЕ</a:t>
            </a:r>
            <a:r>
              <a:rPr lang="ru-RU" sz="2800" smtClean="0">
                <a:solidFill>
                  <a:srgbClr val="FFFF66"/>
                </a:solidFill>
              </a:rPr>
              <a:t> принимается: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smtClean="0"/>
              <a:t>по вопросам содержания и структуры КИМ по общеобразовательным предметам;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smtClean="0"/>
              <a:t> по вопросам, связанным </a:t>
            </a:r>
            <a:r>
              <a:rPr lang="ru-RU" sz="2800" b="1" u="sng" smtClean="0"/>
              <a:t>с нарушением</a:t>
            </a:r>
            <a:r>
              <a:rPr lang="ru-RU" sz="2800" smtClean="0"/>
              <a:t> участником ЕГЭ </a:t>
            </a:r>
            <a:r>
              <a:rPr lang="ru-RU" sz="2800" b="1" u="sng" smtClean="0"/>
              <a:t>Правил заполнения</a:t>
            </a:r>
            <a:r>
              <a:rPr lang="ru-RU" sz="2800" b="1" smtClean="0"/>
              <a:t> </a:t>
            </a:r>
            <a:r>
              <a:rPr lang="ru-RU" sz="2800" b="1" u="sng" smtClean="0"/>
              <a:t>бланков ответов.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435975" cy="4352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/>
              <a:t>Для подачи </a:t>
            </a:r>
            <a:r>
              <a:rPr lang="ru-RU" sz="2800" smtClean="0">
                <a:solidFill>
                  <a:srgbClr val="FFFF66"/>
                </a:solidFill>
              </a:rPr>
              <a:t>апелляции о нарушении установленного порядка</a:t>
            </a:r>
            <a:r>
              <a:rPr lang="ru-RU" sz="2800" smtClean="0"/>
              <a:t> проведения экзамена участник ЕГЭ должен обратиться к руководителю ППЭ, который	выдаст ему форму заявления на апелляцию.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/>
              <a:t>Участник ЕГЭ должен заполнить в двух экземплярах данную форму и </a:t>
            </a:r>
            <a:r>
              <a:rPr lang="ru-RU" sz="2800" u="sng" smtClean="0"/>
              <a:t>лично </a:t>
            </a:r>
            <a:r>
              <a:rPr lang="ru-RU" sz="2800" smtClean="0"/>
              <a:t>передать заявление </a:t>
            </a:r>
            <a:r>
              <a:rPr lang="ru-RU" sz="2800" b="1" u="sng" smtClean="0"/>
              <a:t>уполномоченному ГЭК в ППЭ.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smtClean="0"/>
              <a:t>Апелляция рассматривается в течение двух </a:t>
            </a:r>
            <a:r>
              <a:rPr lang="ru-RU" sz="2800" b="1" smtClean="0"/>
              <a:t>дней</a:t>
            </a:r>
            <a:r>
              <a:rPr lang="ru-RU" sz="2800" smtClean="0"/>
              <a:t> после подачи заявления.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20713"/>
            <a:ext cx="8218487" cy="5505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solidFill>
                  <a:srgbClr val="FFFF66"/>
                </a:solidFill>
              </a:rPr>
              <a:t>Апелляция о </a:t>
            </a:r>
            <a:r>
              <a:rPr lang="ru-RU" b="1" smtClean="0">
                <a:solidFill>
                  <a:srgbClr val="FFFF66"/>
                </a:solidFill>
              </a:rPr>
              <a:t>несогласии с</a:t>
            </a:r>
            <a:r>
              <a:rPr lang="ru-RU" smtClean="0">
                <a:solidFill>
                  <a:srgbClr val="FFFF66"/>
                </a:solidFill>
              </a:rPr>
              <a:t> </a:t>
            </a:r>
            <a:r>
              <a:rPr lang="ru-RU" b="1" smtClean="0">
                <a:solidFill>
                  <a:srgbClr val="FFFF66"/>
                </a:solidFill>
              </a:rPr>
              <a:t>выставленными баллами</a:t>
            </a:r>
            <a:r>
              <a:rPr lang="ru-RU" smtClean="0"/>
              <a:t> может быть подана в течение </a:t>
            </a:r>
            <a:r>
              <a:rPr lang="ru-RU" sz="4000" b="1" u="sng" smtClean="0">
                <a:solidFill>
                  <a:srgbClr val="FF3300"/>
                </a:solidFill>
              </a:rPr>
              <a:t>двух дней</a:t>
            </a:r>
            <a:r>
              <a:rPr lang="ru-RU" smtClean="0"/>
              <a:t> со дня объявления результатов ЕГЭ по соответствующему общеобразовательному предмету.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Выпускники текущего года могут подать апелляцию в ОУ, в котором они осваивали программы среднего образования.  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  <a:noFill/>
        </p:spPr>
        <p:txBody>
          <a:bodyPr/>
          <a:lstStyle/>
          <a:p>
            <a:r>
              <a:rPr lang="ru-RU" b="1" smtClean="0">
                <a:solidFill>
                  <a:schemeClr val="accent1"/>
                </a:solidFill>
              </a:rPr>
              <a:t>Дорогие мамы и папы!</a:t>
            </a:r>
            <a:endParaRPr lang="ru-RU" smtClean="0">
              <a:solidFill>
                <a:schemeClr val="accent1"/>
              </a:solidFill>
            </a:endParaRPr>
          </a:p>
          <a:p>
            <a:r>
              <a:rPr lang="ru-RU" smtClean="0"/>
              <a:t>         </a:t>
            </a:r>
            <a:r>
              <a:rPr lang="ru-RU" smtClean="0">
                <a:solidFill>
                  <a:schemeClr val="tx2"/>
                </a:solidFill>
              </a:rPr>
              <a:t>Всегда помогайте своим детям, тогда в будущем и вы сможете рассчитывать на их помощь.</a:t>
            </a:r>
          </a:p>
        </p:txBody>
      </p:sp>
      <p:pic>
        <p:nvPicPr>
          <p:cNvPr id="51203" name="Picture 7" descr="Прием детей в 1 класс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260350"/>
            <a:ext cx="2466975" cy="1316038"/>
          </a:xfrm>
        </p:spPr>
      </p:pic>
      <p:pic>
        <p:nvPicPr>
          <p:cNvPr id="51204" name="Picture 8" descr="i?id=223218930-62-7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7913" y="1995488"/>
            <a:ext cx="3171825" cy="3328987"/>
          </a:xfrm>
        </p:spPr>
      </p:pic>
      <p:pic>
        <p:nvPicPr>
          <p:cNvPr id="51205" name="Picture 9" descr="i?id=45278346-6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33375"/>
            <a:ext cx="1279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smtClean="0">
                <a:solidFill>
                  <a:srgbClr val="FFFF66"/>
                </a:solidFill>
                <a:latin typeface="Times New Roman" pitchFamily="18" charset="0"/>
              </a:rPr>
              <a:t>Рекомендации: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/>
              <a:t>Помните!</a:t>
            </a:r>
            <a:br>
              <a:rPr lang="ru-RU" sz="2800" b="1" smtClean="0"/>
            </a:br>
            <a:endParaRPr lang="ru-RU" sz="28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Использование успокаивающих средств накануне или перед экзаменом не принесет вашему ребенку успеха, так как успокаивающие средства, которые, в лучшем случае, сдерживают нервное возбуждение, тем самым снижают важную составляющую успеха, а именно волю к преодолению трудностей, снижают способность к самокритике и работоспособность учащегося. </a:t>
            </a:r>
          </a:p>
          <a:p>
            <a:pPr>
              <a:lnSpc>
                <a:spcPct val="80000"/>
              </a:lnSpc>
            </a:pPr>
            <a:r>
              <a:rPr lang="ru-RU" sz="2400" b="1" smtClean="0"/>
              <a:t>Наличие небольшого уровня волнения является показателем боеготовности экзаменуемого, а именно это необходимо для оптимизации поведения при тестировании.</a:t>
            </a:r>
          </a:p>
        </p:txBody>
      </p:sp>
      <p:pic>
        <p:nvPicPr>
          <p:cNvPr id="52228" name="Picture 4" descr="i?id=343319325-6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692150"/>
            <a:ext cx="146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3cb228301016edcb616ce198aa43d4b5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15888"/>
            <a:ext cx="2830513" cy="1881187"/>
          </a:xfrm>
        </p:spPr>
      </p:pic>
      <p:sp>
        <p:nvSpPr>
          <p:cNvPr id="53251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835150" y="2636838"/>
            <a:ext cx="333375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ru-RU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успехов на ЕГЭ</a:t>
            </a:r>
          </a:p>
        </p:txBody>
      </p:sp>
      <p:pic>
        <p:nvPicPr>
          <p:cNvPr id="53252" name="Picture 5" descr="i?id=369809367-04-7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2238" y="1846263"/>
            <a:ext cx="2173287" cy="41227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260350"/>
            <a:ext cx="6662738" cy="1143000"/>
          </a:xfrm>
        </p:spPr>
        <p:txBody>
          <a:bodyPr/>
          <a:lstStyle/>
          <a:p>
            <a:pPr eaLnBrk="1" hangingPunct="1"/>
            <a:r>
              <a:rPr lang="ru-RU" smtClean="0"/>
              <a:t>Пропуск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/>
              <a:t>До 10 мая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предметы ЕГЭ, которые выбрал выпускник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адреса пунктов проведения экзаменов (далее – </a:t>
            </a:r>
            <a:r>
              <a:rPr lang="ru-RU" smtClean="0">
                <a:hlinkClick r:id="rId2"/>
              </a:rPr>
              <a:t>ППЭ</a:t>
            </a:r>
            <a:r>
              <a:rPr lang="ru-RU" smtClean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даты и время начала экзаменов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коды образовательного учреждения и </a:t>
            </a:r>
            <a:r>
              <a:rPr lang="ru-RU" smtClean="0">
                <a:hlinkClick r:id="rId2"/>
              </a:rPr>
              <a:t>ППЭ</a:t>
            </a:r>
            <a:r>
              <a:rPr lang="ru-RU" smtClean="0"/>
              <a:t> необходимые для заполнения бланков.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>Именной пропуск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539750" y="4437063"/>
            <a:ext cx="8229600" cy="2214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smtClean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По завершении экзамена в пропуске фиксируется факт сдачи бланков.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/>
              <a:t>Свидетельство о сдаче экзамена выдаётся в обмен на пропуск.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31748" name="Рисунок 46"/>
          <p:cNvPicPr>
            <a:picLocks noChangeAspect="1" noChangeArrowheads="1"/>
          </p:cNvPicPr>
          <p:nvPr/>
        </p:nvPicPr>
        <p:blipFill>
          <a:blip r:embed="rId3" cstate="print"/>
          <a:srcRect l="1791" t="18613" r="49025" b="57475"/>
          <a:stretch>
            <a:fillRect/>
          </a:stretch>
        </p:blipFill>
        <p:spPr bwMode="auto">
          <a:xfrm>
            <a:off x="1066800" y="1600200"/>
            <a:ext cx="6875463" cy="28067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420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Продолжительность ЕГЭ: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Математика, литература, информатика и ИКТ - 4 часа (240 минут)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Физика, обществознание, история России - 3,5 часа (210 минут)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русский язык, биология, география, химия - 3 часа (180 минут)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Английский, французский, немецкий, испанский  языки – 3 часа  (180 минут).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335712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Начало каждого экзамена – </a:t>
            </a:r>
            <a:r>
              <a:rPr lang="ru-RU" b="1" u="sng" smtClean="0">
                <a:solidFill>
                  <a:srgbClr val="FF3300"/>
                </a:solidFill>
              </a:rPr>
              <a:t>10 часов утра</a:t>
            </a:r>
            <a:r>
              <a:rPr lang="ru-RU" b="1" smtClean="0">
                <a:solidFill>
                  <a:srgbClr val="FF3300"/>
                </a:solidFill>
              </a:rPr>
              <a:t>,</a:t>
            </a:r>
            <a:r>
              <a:rPr lang="ru-RU" b="1" smtClean="0"/>
              <a:t> в пункт проведения экзамена необходимо прибыть не позднее, чем за 30 минут до начала экзамена.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  Участник ЕГЭ должен иметь при себе: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·         паспорт (или другой документ, удостоверяющий личность);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·         гелиевую ручку с </a:t>
            </a:r>
            <a:r>
              <a:rPr lang="ru-RU" b="1" i="1" u="sng" smtClean="0"/>
              <a:t>черными</a:t>
            </a:r>
            <a:r>
              <a:rPr lang="ru-RU" b="1" smtClean="0"/>
              <a:t> чернилами;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·         пропуск, заполненный и зарегистрированный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964612" cy="6669088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Разрешено  использовать на экзамене:</a:t>
            </a:r>
            <a:r>
              <a:rPr lang="ru-RU" smtClean="0"/>
              <a:t> </a:t>
            </a:r>
            <a:endParaRPr lang="ru-RU" b="1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F3300"/>
                </a:solidFill>
              </a:rPr>
              <a:t>химия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- </a:t>
            </a:r>
            <a:r>
              <a:rPr lang="ru-RU" sz="2400" b="1" smtClean="0"/>
              <a:t>периодическая система химических  элементов Д.И. Менделеева;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smtClean="0"/>
              <a:t>таблица растворимости солей, кислот и оснований в воде;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smtClean="0"/>
              <a:t>- электрохимический ряд напряжений металлов;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smtClean="0"/>
              <a:t>- непрограммируемый калькулятор.</a:t>
            </a:r>
            <a:r>
              <a:rPr lang="ru-RU" sz="2800" b="1" smtClean="0"/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3300"/>
                </a:solidFill>
              </a:rPr>
              <a:t>Физика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smtClean="0"/>
              <a:t>непрограммируемый калькулятор. 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География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b="1" smtClean="0"/>
              <a:t>непрограммируемый калькулятор, линейка.</a:t>
            </a:r>
            <a:r>
              <a:rPr lang="ru-RU" b="1" smtClean="0"/>
              <a:t> 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b="1" smtClean="0"/>
          </a:p>
          <a:p>
            <a:pPr>
              <a:lnSpc>
                <a:spcPct val="80000"/>
              </a:lnSpc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453072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Запрещается </a:t>
            </a:r>
            <a:r>
              <a:rPr lang="ru-RU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иметь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при себе и использовать:</a:t>
            </a:r>
          </a:p>
          <a:p>
            <a:pPr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/>
              <a:t>средства связи;</a:t>
            </a:r>
          </a:p>
          <a:p>
            <a:pPr eaLnBrk="1" hangingPunct="1"/>
            <a:r>
              <a:rPr lang="ru-RU" smtClean="0"/>
              <a:t>электронно-вычислительную технику (в том числе калькуляторы)</a:t>
            </a: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716338"/>
            <a:ext cx="30940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908050"/>
            <a:ext cx="8147050" cy="521811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600" b="1" smtClean="0"/>
              <a:t>В </a:t>
            </a:r>
            <a:r>
              <a:rPr lang="ru-RU" sz="4000" b="1" smtClean="0">
                <a:solidFill>
                  <a:srgbClr val="FFFF66"/>
                </a:solidFill>
              </a:rPr>
              <a:t>10.00</a:t>
            </a:r>
            <a:r>
              <a:rPr lang="ru-RU" sz="3600" b="1" smtClean="0">
                <a:solidFill>
                  <a:srgbClr val="FFFF66"/>
                </a:solidFill>
              </a:rPr>
              <a:t> </a:t>
            </a:r>
            <a:r>
              <a:rPr lang="ru-RU" sz="3600" b="1" smtClean="0"/>
              <a:t>ответственный организатор в аудитории читает инструкцию для участников ЕГЭ, демонстрирует целостность доставочного спецпакета , вскрывает его и  раздаёт ИК (индивидуальный комплект) в произвольном порядке.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smtClean="0"/>
          </a:p>
          <a:p>
            <a:pPr eaLnBrk="1" hangingPunct="1">
              <a:buFont typeface="Wingdings" pitchFamily="2" charset="2"/>
              <a:buChar char="v"/>
            </a:pPr>
            <a:endParaRPr lang="ru-RU" sz="3600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сё о ЕГЭ">
  <a:themeElements>
    <a:clrScheme name="7_Высокое напряжение 4">
      <a:dk1>
        <a:srgbClr val="000000"/>
      </a:dk1>
      <a:lt1>
        <a:srgbClr val="FFFFCC"/>
      </a:lt1>
      <a:dk2>
        <a:srgbClr val="FF6600"/>
      </a:dk2>
      <a:lt2>
        <a:srgbClr val="333300"/>
      </a:lt2>
      <a:accent1>
        <a:srgbClr val="800000"/>
      </a:accent1>
      <a:accent2>
        <a:srgbClr val="CC6600"/>
      </a:accent2>
      <a:accent3>
        <a:srgbClr val="FFFFE2"/>
      </a:accent3>
      <a:accent4>
        <a:srgbClr val="000000"/>
      </a:accent4>
      <a:accent5>
        <a:srgbClr val="C0AAAA"/>
      </a:accent5>
      <a:accent6>
        <a:srgbClr val="B95C00"/>
      </a:accent6>
      <a:hlink>
        <a:srgbClr val="808000"/>
      </a:hlink>
      <a:folHlink>
        <a:srgbClr val="FFCC66"/>
      </a:folHlink>
    </a:clrScheme>
    <a:fontScheme name="7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Высокое напряжение">
  <a:themeElements>
    <a:clrScheme name="6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6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Высокое напряжение">
  <a:themeElements>
    <a:clrScheme name="8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8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Высокое напряжение">
  <a:themeElements>
    <a:clrScheme name="9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9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9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Высокое напряжение">
  <a:themeElements>
    <a:clrScheme name="10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0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0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Высокое напряжение">
  <a:themeElements>
    <a:clrScheme name="11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1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Лучи">
  <a:themeElements>
    <a:clrScheme name="1_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Сумерки">
  <a:themeElements>
    <a:clrScheme name="1_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ысокое напряжение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Высокое напряжение">
  <a:themeElements>
    <a:clrScheme name="1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Высокое напряжение">
  <a:themeElements>
    <a:clrScheme name="2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2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Высокое напряжение">
  <a:themeElements>
    <a:clrScheme name="3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3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Высокое напряжение">
  <a:themeElements>
    <a:clrScheme name="4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4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Высокое напряжение">
  <a:themeElements>
    <a:clrScheme name="5_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5_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Всё о ЕГЭ</Template>
  <TotalTime>0</TotalTime>
  <Words>676</Words>
  <Application>Microsoft Office PowerPoint</Application>
  <PresentationFormat>Экран (4:3)</PresentationFormat>
  <Paragraphs>86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Всё о ЕГЭ</vt:lpstr>
      <vt:lpstr>Высокое напряжение</vt:lpstr>
      <vt:lpstr>Лучи</vt:lpstr>
      <vt:lpstr>Сумерки</vt:lpstr>
      <vt:lpstr>1_Высокое напряжение</vt:lpstr>
      <vt:lpstr>2_Высокое напряжение</vt:lpstr>
      <vt:lpstr>3_Высокое напряжение</vt:lpstr>
      <vt:lpstr>4_Высокое напряжение</vt:lpstr>
      <vt:lpstr>5_Высокое напряжение</vt:lpstr>
      <vt:lpstr>6_Высокое напряжение</vt:lpstr>
      <vt:lpstr>8_Высокое напряжение</vt:lpstr>
      <vt:lpstr>9_Высокое напряжение</vt:lpstr>
      <vt:lpstr>10_Высокое напряжение</vt:lpstr>
      <vt:lpstr>11_Высокое напряжение</vt:lpstr>
      <vt:lpstr>1_Лучи</vt:lpstr>
      <vt:lpstr>1_Сумерки</vt:lpstr>
      <vt:lpstr>Всё о ЕГЭ</vt:lpstr>
      <vt:lpstr>Сроки подачи заявлений</vt:lpstr>
      <vt:lpstr>Пропуск</vt:lpstr>
      <vt:lpstr>Именной пропуск </vt:lpstr>
      <vt:lpstr>Слайд 5</vt:lpstr>
      <vt:lpstr>Слайд 6</vt:lpstr>
      <vt:lpstr>Слайд 7</vt:lpstr>
      <vt:lpstr>Слайд 8</vt:lpstr>
      <vt:lpstr>Слайд 9</vt:lpstr>
      <vt:lpstr>Индивидуальный комплект участника ЕГЭ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Рекомендации: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 ЕГЭ</dc:title>
  <dc:creator>Cuvorovi</dc:creator>
  <cp:lastModifiedBy>Cuvorovi</cp:lastModifiedBy>
  <cp:revision>1</cp:revision>
  <dcterms:created xsi:type="dcterms:W3CDTF">2012-10-14T18:36:55Z</dcterms:created>
  <dcterms:modified xsi:type="dcterms:W3CDTF">2012-10-14T18:37:08Z</dcterms:modified>
</cp:coreProperties>
</file>