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7" r:id="rId7"/>
    <p:sldId id="261" r:id="rId8"/>
    <p:sldId id="266" r:id="rId9"/>
    <p:sldId id="264" r:id="rId10"/>
    <p:sldId id="263" r:id="rId11"/>
    <p:sldId id="262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hi.ru/avtor/olga2504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82879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«РОДНИКОВОЕ СЛОВО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Ф. А. АБРАМОВА»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4876800" cy="3276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Читательская конференция,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посвящённая Ф.А.Абрамову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МБОУ «СОШ </a:t>
            </a:r>
            <a:r>
              <a:rPr lang="ru-RU" b="1" dirty="0" smtClean="0">
                <a:solidFill>
                  <a:srgbClr val="7030A0"/>
                </a:solidFill>
              </a:rPr>
              <a:t>№ 23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</a:t>
            </a:r>
            <a:r>
              <a:rPr lang="ru-RU" b="1" dirty="0" smtClean="0">
                <a:solidFill>
                  <a:srgbClr val="7030A0"/>
                </a:solidFill>
              </a:rPr>
              <a:t>. Северодвинск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2013 </a:t>
            </a:r>
            <a:r>
              <a:rPr lang="ru-RU" b="1" dirty="0" smtClean="0">
                <a:solidFill>
                  <a:schemeClr val="tx1"/>
                </a:solidFill>
              </a:rPr>
              <a:t>год</a:t>
            </a:r>
          </a:p>
        </p:txBody>
      </p:sp>
      <p:pic>
        <p:nvPicPr>
          <p:cNvPr id="4" name="Рисунок 3" descr="20090128144846!Абрамов_Ф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362200"/>
            <a:ext cx="2286000" cy="322326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«Материнское сердце», «Золотые руки»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Ручкина Мария, 6А: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«Я читала рассказ «Золотые руки». В нём говорится о девушке Марии, которая работала на телятнике. От тяжёлой работы руки у неё были красные, в трещинах и цыпках. Она думала, что у неё уродливые руки, но на самом деле у неё руки красивые, трудолюбивые, </a:t>
            </a:r>
            <a:r>
              <a:rPr lang="ru-RU" dirty="0" smtClean="0">
                <a:solidFill>
                  <a:srgbClr val="C00000"/>
                </a:solidFill>
              </a:rPr>
              <a:t>золотые!»</a:t>
            </a:r>
          </a:p>
          <a:p>
            <a:endParaRPr lang="ru-RU" dirty="0"/>
          </a:p>
        </p:txBody>
      </p:sp>
      <p:pic>
        <p:nvPicPr>
          <p:cNvPr id="5123" name="Picture 3" descr="https://encrypted-tbn2.gstatic.com/images?q=tbn:ANd9GcRvGjTU5mareJmhgqgU4YkeS5_yYOZQ9-vDcSeNmhDSkLPB9MJf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2371725" cy="19335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5125" name="Picture 5" descr="http://ih2.tr200.ru/image2/0207/24/02072440.jpg"/>
          <p:cNvPicPr>
            <a:picLocks noChangeAspect="1" noChangeArrowheads="1"/>
          </p:cNvPicPr>
          <p:nvPr/>
        </p:nvPicPr>
        <p:blipFill>
          <a:blip r:embed="rId3" cstate="print"/>
          <a:srcRect t="9600" r="-1587"/>
          <a:stretch>
            <a:fillRect/>
          </a:stretch>
        </p:blipFill>
        <p:spPr bwMode="auto">
          <a:xfrm>
            <a:off x="6858000" y="3657600"/>
            <a:ext cx="1828800" cy="21526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5127" name="Picture 7" descr="https://encrypted-tbn2.gstatic.com/images?q=tbn:ANd9GcTyr8r3QfQyx43kJMPWTLcZpVNFpS7MGaMOwok8tN-C_H0b_6wo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1905000" cy="24003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«Новогодняя ёлка»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err="1" smtClean="0"/>
              <a:t>Сахник</a:t>
            </a:r>
            <a:r>
              <a:rPr lang="ru-RU" b="1" i="1" dirty="0" smtClean="0"/>
              <a:t> Арсений, 6А: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«Я прочитал рассказ Ф.Абрамова «Новогодняя ёлка» и понял то, что остались ещё неподкупные люди, которые могут быть честными. </a:t>
            </a:r>
            <a:r>
              <a:rPr lang="ru-RU" dirty="0" smtClean="0">
                <a:solidFill>
                  <a:srgbClr val="C00000"/>
                </a:solidFill>
              </a:rPr>
              <a:t>Главное богатство человека – это честность и неподкупность».</a:t>
            </a:r>
          </a:p>
          <a:p>
            <a:endParaRPr lang="ru-RU" dirty="0"/>
          </a:p>
        </p:txBody>
      </p:sp>
      <p:pic>
        <p:nvPicPr>
          <p:cNvPr id="4" name="Рисунок 3" descr="pictur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524000"/>
            <a:ext cx="2819400" cy="21145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Рисунок 4" descr="0013-013-Ljudmila-Vladimirovna-Krutikova-Abramova-zhena-pisatelja-khranitelnit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3352800" cy="25146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«Родниковое слово» нашего земляка Ф.Абрамова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всегда с нами!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abram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2360168" cy="3687763"/>
          </a:xfrm>
          <a:ln>
            <a:solidFill>
              <a:srgbClr val="00B0F0"/>
            </a:solidFill>
          </a:ln>
        </p:spPr>
      </p:pic>
      <p:pic>
        <p:nvPicPr>
          <p:cNvPr id="5" name="Рисунок 4" descr="abr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76400"/>
            <a:ext cx="2806619" cy="368134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76600" y="19812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Жить в ладу с собой, </a:t>
            </a:r>
          </a:p>
          <a:p>
            <a:pPr algn="ctr"/>
            <a:r>
              <a:rPr lang="ru-RU" sz="2000" b="1" dirty="0" smtClean="0"/>
              <a:t>со своей совестью – вот к чему должен стремиться ЧЕЛОВЕК!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память о Ф.А.Абрамове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«Ф. Абрамову»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Он не гордился званием ученым,</a:t>
            </a:r>
            <a:br>
              <a:rPr lang="ru-RU" dirty="0" smtClean="0"/>
            </a:br>
            <a:r>
              <a:rPr lang="ru-RU" dirty="0" smtClean="0"/>
              <a:t>Был с земляками, как простой мужик.</a:t>
            </a:r>
            <a:br>
              <a:rPr lang="ru-RU" dirty="0" smtClean="0"/>
            </a:br>
            <a:r>
              <a:rPr lang="ru-RU" dirty="0" smtClean="0"/>
              <a:t>Писал не чьим-то языком мудреным - </a:t>
            </a:r>
            <a:br>
              <a:rPr lang="ru-RU" dirty="0" smtClean="0"/>
            </a:br>
            <a:r>
              <a:rPr lang="ru-RU" dirty="0" smtClean="0"/>
              <a:t>родной увековечивал язык.</a:t>
            </a:r>
            <a:br>
              <a:rPr lang="ru-RU" dirty="0" smtClean="0"/>
            </a:br>
            <a:r>
              <a:rPr lang="ru-RU" dirty="0" smtClean="0"/>
              <a:t>И поднимая острые проблемы,</a:t>
            </a:r>
            <a:br>
              <a:rPr lang="ru-RU" dirty="0" smtClean="0"/>
            </a:br>
            <a:r>
              <a:rPr lang="ru-RU" dirty="0" smtClean="0"/>
              <a:t>Он перемен предвидел маяки.</a:t>
            </a:r>
            <a:br>
              <a:rPr lang="ru-RU" dirty="0" smtClean="0"/>
            </a:br>
            <a:r>
              <a:rPr lang="ru-RU" dirty="0" smtClean="0"/>
              <a:t>Но как же поздно осознали все мы,</a:t>
            </a:r>
            <a:br>
              <a:rPr lang="ru-RU" dirty="0" smtClean="0"/>
            </a:br>
            <a:r>
              <a:rPr lang="ru-RU" dirty="0" smtClean="0"/>
              <a:t>Кого не стало рядом,</a:t>
            </a:r>
            <a:br>
              <a:rPr lang="ru-RU" dirty="0" smtClean="0"/>
            </a:br>
            <a:r>
              <a:rPr lang="ru-RU" dirty="0" smtClean="0"/>
              <a:t>Земляки!</a:t>
            </a:r>
            <a:r>
              <a:rPr lang="ru-RU" i="1" dirty="0" smtClean="0">
                <a:hlinkClick r:id="rId2"/>
              </a:rPr>
              <a:t> </a:t>
            </a:r>
          </a:p>
          <a:p>
            <a:pPr algn="ctr">
              <a:buNone/>
            </a:pPr>
            <a:r>
              <a:rPr lang="ru-RU" dirty="0" smtClean="0">
                <a:hlinkClick r:id="rId2"/>
              </a:rPr>
              <a:t>Ольга </a:t>
            </a:r>
            <a:r>
              <a:rPr lang="ru-RU" dirty="0" err="1" smtClean="0">
                <a:hlinkClick r:id="rId2"/>
              </a:rPr>
              <a:t>Ботолина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«Жить в ладу с собой, со своей совестью»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1600200"/>
            <a:ext cx="2581275" cy="3069963"/>
          </a:xfr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52578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Публицистические статьи Ф.А.Абрамова:</a:t>
            </a:r>
          </a:p>
          <a:p>
            <a:pPr algn="ctr"/>
            <a:endParaRPr lang="ru-RU" sz="2400" b="1" u="sng" dirty="0" smtClean="0"/>
          </a:p>
          <a:p>
            <a:pPr algn="ctr"/>
            <a:r>
              <a:rPr lang="ru-RU" sz="2400" b="1" i="1" dirty="0" smtClean="0"/>
              <a:t>«Самый надёжный судья – совесть»;</a:t>
            </a:r>
          </a:p>
          <a:p>
            <a:pPr algn="ctr"/>
            <a:r>
              <a:rPr lang="ru-RU" sz="2400" b="1" i="1" dirty="0" smtClean="0"/>
              <a:t>«Я всегда взываю к активности»;</a:t>
            </a:r>
          </a:p>
          <a:p>
            <a:pPr algn="ctr"/>
            <a:r>
              <a:rPr lang="ru-RU" sz="2400" b="1" i="1" dirty="0" smtClean="0"/>
              <a:t>«Быть достойным их памяти»;</a:t>
            </a:r>
          </a:p>
          <a:p>
            <a:pPr algn="ctr"/>
            <a:r>
              <a:rPr lang="ru-RU" sz="2400" b="1" i="1" dirty="0" smtClean="0"/>
              <a:t>«Писательство – это честный разговор для жизни»;</a:t>
            </a:r>
          </a:p>
          <a:p>
            <a:pPr algn="ctr"/>
            <a:r>
              <a:rPr lang="ru-RU" sz="2400" b="1" i="1" dirty="0" smtClean="0"/>
              <a:t>«Работа – самое большое счастье»;</a:t>
            </a:r>
          </a:p>
          <a:p>
            <a:pPr algn="ctr"/>
            <a:r>
              <a:rPr lang="ru-RU" sz="2400" b="1" i="1" dirty="0" smtClean="0"/>
              <a:t>«Бесстрашие в искании истины»;</a:t>
            </a:r>
          </a:p>
          <a:p>
            <a:pPr algn="ctr"/>
            <a:r>
              <a:rPr lang="ru-RU" sz="2400" b="1" i="1" dirty="0" smtClean="0"/>
              <a:t>«Правда вооружает»;</a:t>
            </a:r>
          </a:p>
          <a:p>
            <a:pPr algn="ctr"/>
            <a:r>
              <a:rPr lang="ru-RU" sz="2400" b="1" i="1" dirty="0" smtClean="0"/>
              <a:t>«О хлебе насущном и хлебе духовном» и др.</a:t>
            </a:r>
          </a:p>
          <a:p>
            <a:endParaRPr lang="ru-RU" b="1" i="1" dirty="0" smtClean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4876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Ф.А.Абрамов</a:t>
            </a:r>
          </a:p>
          <a:p>
            <a:pPr algn="ctr"/>
            <a:r>
              <a:rPr lang="ru-RU" sz="1600" b="1" dirty="0" smtClean="0"/>
              <a:t>1960 - 1983</a:t>
            </a:r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Рассказы Ф.А.Абрамова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Рассказы Ф.Абрамова утверждают добро, справедливость, сердечность. </a:t>
            </a:r>
          </a:p>
          <a:p>
            <a:pPr algn="ctr"/>
            <a:r>
              <a:rPr lang="ru-RU" dirty="0" smtClean="0"/>
              <a:t>Рассказы Ф.Абрамова учат любви к близким, воспитывают чувство патриотизма </a:t>
            </a:r>
            <a:endParaRPr lang="ru-RU" dirty="0"/>
          </a:p>
        </p:txBody>
      </p:sp>
      <p:pic>
        <p:nvPicPr>
          <p:cNvPr id="4" name="Рисунок 3" descr="0_8d714_88e7d658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2400"/>
            <a:ext cx="2359157" cy="1908052"/>
          </a:xfrm>
          <a:prstGeom prst="rect">
            <a:avLst/>
          </a:prstGeom>
        </p:spPr>
      </p:pic>
      <p:pic>
        <p:nvPicPr>
          <p:cNvPr id="5" name="Рисунок 4" descr="17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1219200" cy="19019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Рисунок 5" descr="116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362200"/>
            <a:ext cx="1428750" cy="22479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Рисунок 6" descr="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3352800"/>
            <a:ext cx="1491503" cy="230505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«О чём плачут лошади»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010-010-F.A.Abramov-O-chjom-plachut-losha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5430309" cy="4072732"/>
          </a:xfrm>
        </p:spPr>
      </p:pic>
      <p:pic>
        <p:nvPicPr>
          <p:cNvPr id="5" name="Рисунок 4" descr="viewer.png"/>
          <p:cNvPicPr>
            <a:picLocks noChangeAspect="1"/>
          </p:cNvPicPr>
          <p:nvPr/>
        </p:nvPicPr>
        <p:blipFill>
          <a:blip r:embed="rId3" cstate="print"/>
          <a:srcRect l="4051" b="2723"/>
          <a:stretch>
            <a:fillRect/>
          </a:stretch>
        </p:blipFill>
        <p:spPr>
          <a:xfrm>
            <a:off x="7239000" y="228600"/>
            <a:ext cx="1500188" cy="113998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0969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Исследуем…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рассказ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«О чём плачут лошади»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3276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Чтобы узнать, о чём плачут лошади, как им живётся сегодня, </a:t>
            </a:r>
          </a:p>
          <a:p>
            <a:pPr algn="ctr">
              <a:buNone/>
            </a:pPr>
            <a:r>
              <a:rPr lang="ru-RU" sz="2000" b="1" dirty="0" smtClean="0"/>
              <a:t>21 февраля </a:t>
            </a:r>
            <a:r>
              <a:rPr lang="ru-RU" sz="2000" b="1" dirty="0" smtClean="0">
                <a:solidFill>
                  <a:srgbClr val="C00000"/>
                </a:solidFill>
              </a:rPr>
              <a:t>5А класс </a:t>
            </a:r>
            <a:r>
              <a:rPr lang="ru-RU" sz="2000" b="1" dirty="0" smtClean="0"/>
              <a:t>посетил </a:t>
            </a:r>
            <a:r>
              <a:rPr lang="ru-RU" sz="2000" b="1" dirty="0" smtClean="0">
                <a:solidFill>
                  <a:srgbClr val="C00000"/>
                </a:solidFill>
              </a:rPr>
              <a:t>конный клуб «Тавро». </a:t>
            </a:r>
            <a:r>
              <a:rPr lang="ru-RU" sz="2000" b="1" dirty="0" smtClean="0"/>
              <a:t>Ребята увидели, что лошадям живётся хорошо, за ними ухаживают добрые люди. А лошадь </a:t>
            </a:r>
            <a:r>
              <a:rPr lang="ru-RU" sz="2000" b="1" dirty="0" smtClean="0">
                <a:solidFill>
                  <a:srgbClr val="C00000"/>
                </a:solidFill>
              </a:rPr>
              <a:t>Герань</a:t>
            </a:r>
            <a:r>
              <a:rPr lang="ru-RU" sz="2000" b="1" dirty="0" smtClean="0"/>
              <a:t> даже согласилась покатать учеников 5А класса</a:t>
            </a:r>
            <a:endParaRPr lang="ru-RU" sz="2000" b="1" dirty="0"/>
          </a:p>
        </p:txBody>
      </p:sp>
      <p:pic>
        <p:nvPicPr>
          <p:cNvPr id="4" name="Рисунок 3" descr="P1000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2400"/>
            <a:ext cx="2413000" cy="18097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77000" y="1981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Фото с пони Берендеем</a:t>
            </a:r>
            <a:endParaRPr lang="ru-RU" sz="1400" b="1" dirty="0"/>
          </a:p>
        </p:txBody>
      </p:sp>
      <p:pic>
        <p:nvPicPr>
          <p:cNvPr id="6" name="Рисунок 5" descr="P1000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524000"/>
            <a:ext cx="2032000" cy="152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0" y="3124200"/>
            <a:ext cx="229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Причёсываем Берендея</a:t>
            </a:r>
            <a:endParaRPr lang="ru-RU" sz="1400" b="1" dirty="0"/>
          </a:p>
        </p:txBody>
      </p:sp>
      <p:pic>
        <p:nvPicPr>
          <p:cNvPr id="8" name="Рисунок 7" descr="P1000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362200"/>
            <a:ext cx="2286000" cy="17145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48400" y="4114800"/>
            <a:ext cx="262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Кормим красавца Маркиза</a:t>
            </a:r>
            <a:endParaRPr lang="ru-RU" sz="1400" b="1" dirty="0"/>
          </a:p>
        </p:txBody>
      </p:sp>
      <p:pic>
        <p:nvPicPr>
          <p:cNvPr id="10" name="Рисунок 9" descr="P1000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419600"/>
            <a:ext cx="2209800" cy="16573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477000" y="60960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Катаемся на Герани</a:t>
            </a:r>
            <a:endParaRPr lang="ru-RU" sz="1400" b="1" dirty="0"/>
          </a:p>
        </p:txBody>
      </p:sp>
      <p:pic>
        <p:nvPicPr>
          <p:cNvPr id="12" name="Рисунок 11" descr="P10003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505200"/>
            <a:ext cx="1905000" cy="254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038600" y="6172200"/>
            <a:ext cx="197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А это Альба. Ей 22 года</a:t>
            </a:r>
            <a:endParaRPr lang="ru-R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Фрагменты отзывов к рассказу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«О чём плачут лошади»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/>
              <a:t>Соколов Владислав, 6А: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«Рассказ «О чём плачут лошади» говорит о том, как раньше заботились о лошадях, а теперь к ним другое отношение у людей. </a:t>
            </a:r>
            <a:r>
              <a:rPr lang="ru-RU" dirty="0" smtClean="0">
                <a:solidFill>
                  <a:srgbClr val="C00000"/>
                </a:solidFill>
              </a:rPr>
              <a:t>Почему люди изменили своё отношение к животным</a:t>
            </a:r>
            <a:r>
              <a:rPr lang="ru-RU" dirty="0" smtClean="0"/>
              <a:t>? Об этом рассуждает Ф.Абрамов»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P1000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447800"/>
            <a:ext cx="2438400" cy="18288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19800" y="3505200"/>
            <a:ext cx="267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Лошадь с красивым именем – </a:t>
            </a:r>
          </a:p>
          <a:p>
            <a:pPr algn="ctr"/>
            <a:r>
              <a:rPr lang="ru-RU" sz="1400" b="1" dirty="0" smtClean="0"/>
              <a:t>Барселона</a:t>
            </a:r>
            <a:endParaRPr lang="ru-RU" sz="1400" b="1" dirty="0"/>
          </a:p>
        </p:txBody>
      </p:sp>
      <p:pic>
        <p:nvPicPr>
          <p:cNvPr id="6" name="Рисунок 5" descr="P1000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191000"/>
            <a:ext cx="2133600" cy="16002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«Собачья гордость»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Информация к размышлению…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7087835" cy="4803112"/>
          </a:xfr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Фрагменты отзывов учащихся по рассказу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«Собачья гордость»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err="1" smtClean="0"/>
              <a:t>Градусова</a:t>
            </a:r>
            <a:r>
              <a:rPr lang="ru-RU" sz="2200" b="1" i="1" dirty="0" smtClean="0"/>
              <a:t> Катя, 5А: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  «Я прочитала рассказ «Собачья гордость». В этом рассказе говорится про человека, который очень любил свою собаку, пока она не перестала приносить ему пользу – ходить с ним на охоту. Хозяин заменил эту собаку другой. А пёс не смог перенести предательство. </a:t>
            </a:r>
            <a:r>
              <a:rPr lang="ru-RU" sz="2200" dirty="0" smtClean="0">
                <a:solidFill>
                  <a:srgbClr val="C00000"/>
                </a:solidFill>
              </a:rPr>
              <a:t>Рассказ учит любви к животным,  внимательному отношению к ним</a:t>
            </a:r>
            <a:r>
              <a:rPr lang="ru-RU" sz="2200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6" name="Picture 8" descr="https://encrypted-tbn0.gstatic.com/images?q=tbn:ANd9GcQ8fDOaMqlokMCe9xsmLvzfTcfN9rVEigGOLP9luU5B32sAUq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2466975" cy="18478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«Завет отца»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err="1" smtClean="0"/>
              <a:t>Коробицына</a:t>
            </a:r>
            <a:r>
              <a:rPr lang="ru-RU" b="1" i="1" dirty="0" smtClean="0"/>
              <a:t> Саша, 5А: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«Я прочитала рассказ Ф.Абрамова «Завет отца». В нём говорится о мужчине, который стремился следовать завету отца всю жизнь. Он не наплевал на него, как делают это многие, а выполнял отцовский завет честно. </a:t>
            </a:r>
            <a:r>
              <a:rPr lang="ru-RU" dirty="0" smtClean="0">
                <a:solidFill>
                  <a:srgbClr val="C00000"/>
                </a:solidFill>
              </a:rPr>
              <a:t>Рассказ научил меня честности, справедливости, правде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6146" name="AutoShape 2" descr="data:image/jpeg;base64,/9j/4AAQSkZJRgABAQAAAQABAAD/2wCEAAkGBhQSERQTExQWFRQWGBgXGBgYGBoXFxcXFRcVGBQXFxUYHCcfFxkjGRQWHy8hJCcpLCwsGB4xNTAqNSYrLCkBCQoKDgwOFw8PFykcHBwpKSkpKSkpKSkpKSkpKSkpKSkpKSkpLCkpKSkpKSwpKSksKSkpLCkpLCksKSkpLCkpKf/AABEIALcBEwMBIgACEQEDEQH/xAAcAAACAwEBAQEAAAAAAAAAAAAFBgMEBwACAQj/xAA/EAABAgQEBAMFBgQGAgMAAAABAhEAAwQhBRIxQQZRYXETIoEHMpGhsRRCUtHh8BUjYsEzQ3KCovEkkhaj4v/EABgBAQEBAQEAAAAAAAAAAAAAAAEAAgME/8QAHBEBAQEAAwEBAQAAAAAAAAAAAAERAiExEkFR/9oADAMBAAIRAxEAPwBcRKWkPFOsUo9ItSsVGVmipU14U45x5HoUk1FiHioqVkVm+cRTpKs77QTTShaQI14FNGOKcDaLyUZw7RB/AGYpvvqLehMaxwH7OsssVFYkOwVLlF7b5pl7nkn67Ob4Nz0C4T9mNRVMpa1U1MMpcHzTtCo5X903Dr6MI1Gkwekw6W9PJTLG/hoBmL7nUx8qMYCXLhNgFE2BI3yv5RAWo4jStQ8MFahodo3sjOWmeXiqV5ZgVlQ2ivKR0UDoehEUqvitJLSgpfWwT8SbwtopsxUpbuS5SkFiWGqtCdNH7x1QsItlCf8AW726P8yYz9VfMXF47OJVlTpfLct9HjlY7UOxmM2obL2IJgN/FgL+JLA6KP6/WPq8YBT5piFNe5zOk89CmDWsFzxRNQ5CndtQS3Ow1hwoMVRNSCCL6HY9jGZIq0LFlJI7un47RYoMVVJ90ug/dP1Sr9vFOdgvHWnTpCVhlJChyIcfAwsVvsrw2brSS0F3eWMh+KWi7hGPZkpzaEO/SDZnDLme2r9I7SyufhGX7FsPd0iantMJ5835/IQKqfYdTlTJqZqTyUEn5sI1AGPihF8xfVYLxB7I6qnJVLHjSvxI94D+pBY/B4S6+kXKAIJj9F8TTVDIlMzIVkhJ5qANn0dntADiPgMVdN4iSlVSA6mDBdrpLfe5HtHKzvp0l67fnuoxC1yXj7h+JLdhEuK4UUzCltCxHIjaLOGU+Ui14esXemzBVzAHMFJtao2aPmDqdOkW1SRm0jk2rU0w6ERakEPFqThjxaThzXiSb7EFp2gbIwnKvSCMqsydojmV2Ywh9xVbSyBq0ZviVQtBKnLw81dUTYwk8Sou0EJdmY7PKsqSYvUcuoWR5jHUdGAQYZsNnJl6i0atZwu4nMnSgxJgDMxFYU5eHfiJYmswsIXZmHBoeNisWKfHlZRrHR5RTBo+RdLsboKNKogr6cIVoImpasJDR6m0/iOYw0GzahJHWI5Uw9o9GgyqvHUrTJ8qQn3pq0oGtio62HKNA9+zThkTlGqqJZVKQoCUCHC5oL5iN0pbez9oe+IuIEpsCQfwj69DFCsQadCadC1Ik08sJGUAGYWZSlKINyoHT5xnmPcT5V5B5phuo6t3h3OoM3uj9biQUSVqDC7O/ZhuYooxVSnSklCf6Q78nJ36QKoJBnMVAk7DUnlbWGqgwQtmICf9RH0GnxjDQUSu91KV+JVyOiSbjv8ACPKqA6lLPzIv6m5hg+yIBuvMeSE/3vE5mSUkOUpPopfZy94sGgFLheb7qlN0seQc2j3OwgsSQHdzmIcfAGDq6qWdlkbqNg/+5g3aBFXjEi4E5Q/0hB/tFiAJ9KAp0lCFcwrLb4R0vEFp0IIOrEMf9u/dgYszagKU4qUtyXLf6KEV59ElQsJK+qfKT6frERfBuKRLLXyn3knY/iAP7MaXg+IpUAhR8qmyl2HRuhjBqmmy/iQdnL/BUM3BHFjLFLPLEn+Uo2834H67RrjcZs1t6SRqzAfv0jzUVDDMkZufbpAjB8X8RJlqIChYH8xHmZIVLJSksFWSCdFglm6Fn68o7fTnixiVGJqQsNl1ILNa42sQdw0CcNX4UxRCvfbMdX5LvqWhiFS5CbOz6WI+92hR4xmGU6kjQA9COXa0Z5ddmfwq+1HhgJnJqQkNODKGjTAOX9Qc/wC0wiyaVjpG84zh32jDyDc+GFpe/mSMwPN2cesZNR0IVcRjl63xW8FSGZoIVUhriKtLIIVBCcLNGGklHPtpFDE8RUCGi5TsLPE8yhCr6xJHSLSZd2eIpMoX5R7mUOUWgZOrCm0SSzlDNCpxOPM0GDOKTmML+LVedY7xJXkIME5dOogWiCUoJuYvycWSbRJJJocwgVXUrGDNHXpciPc2QlahEin4Z5GOh0GCCOi1EeXMIMFqav8AK0BxKVBXC6HNrrDQ+zEFTmD3srwJP2ybWTQyadACFGyTNm5gwJ1UEjQfi6xTm0JAtDrw3TTJOGp8MJKp0xajmJbKwSw5Hyn5w8aKGe0HiXwUFixF23c7nreM/wCGMKMxQUpypZdhcnoO3Mxf9pC80+XKdySB3CGD+rQwcLUYShx5ditnUT+BA3/esV8JgpaVEhASSEk7JGZRP1WYKyKJxmWEy0gW8TzLb/SfKjt8o94bhgAzIl5SdVr1bqdSegtE9ZhMs++8zoVZU/8Aq9/WKQWhazImFnmTb7FbPyAltFhMjw/8GQiWT945UH11VH2dWFCkJSClJISwACQCeYNteUXJdWkEkFzcFXIDVuZeFBszB5y/NMUjt4Wc/wDJvpHz7BMSLKX2SJKR8CYuLnTF2zplvpYzFEbFnAHzjzNkJHvTFnsUpb0AP1gQBXLm6GVOX18ivkktACrRKD+LTlH9SpZlf/YkD6w2zBJCgDOWCXu4N9nDNHTKVX3ViYOoyn8j8oCQp8tIvLU6eROYehMCMQpifds1wxuki4KTsQWMOGI4ClypAyK3DN6kaesL1XTlNjATXw9ivjeDPCT4yVFM5nYkJ95Q90BQ57iNWw2vl1MoTGDixDg5SNixsfpGDcMYt9nqApVkzAEL5N91XoSfiY1Ph7GBLmeG1lljpv8AejfG5WOU0xz6jIct72+PKE7iyeUyZiGURlIza5XBJIB95L/UjpDRjFSEHzFim79OfUQh8ZzxOlhUouZihLzAsLqyK9XcQ8quJ4w7GAlNNKspKpSATq1mvuBZrwgzsFXTVM2Wr3QolNmBQq6SANBt3Bh+p6MBKUzAMsopyG9wnncuP77WiHjamBlpnDVJyHqCbfP6w2bBLlJiJnm5x9LlW8RUd1OYJiVYxydAuYfOA8FEGwgBWV4TMAg1TzwUPFEmmnyws4mq8Hpky0L+JC8VTwgpWGMLWLSQldoMy0M8AMRX/MiiR1tQyYrYXVZneHHhLh5NSbh7tB3iPgKVJQ4ABbaH8BLp0hRcRbFV4RBMT4ThwAcxeqsGC02gLzL4lQwjop//ABzrHRIJkK6Rclzm0inLMemiQqrEiBpGkfZD4FOUqIT4KDl2e5fm/mPyjJFTS13/AHrftGt8QZEFCn/wZKPJY2bysdn0caxqM1j3GKHxUJ5AdxmH1jUuG8LKEpOV1MwfRA5DrzPzjO6GhVVY35tEeaYRoMibt6xqlVioR5Zdh8CQNSSdrwoTXSrZ1KSgbjUn8oB4pVypZCnUWdvvF+iSMo+ELWM8Y5HBPM6wpTsemT5gc2feC1SG2bjBqFhrZVIzH3SCVAAFrEwfUpKM9vdGZr7dRsXv2gDgVMBIzOSrOVmwZ38rnoALRbnJEwLJzJu2Z3soPueYG0ZKA41ZalFlqO+oTt6doA13EuWwUB1Bd4DY3iPMuQTvtppzhZray3eGTUc6XiVKl+ZYLHctDFh+IhxlUQGdiXHx1BjK6CgmzPdDd7QZEupkgOCpHJ9v31MVmLWkysRRMcFiQT3HPtAnG8PDOkW27cn72gHRY14mVleGQGcizDQdTrB+mWcic5KnsW2SobpHoXgJQqZevaGrBMZz0ub/ADJPlLW09xTi4LM5HIwOxTDbOOcUOHqjwqrIfdmgoP8AqF0fNx6xJryP/Lox4lpiU3IPMWvr/wBQpUayqdIkKRlyTktZkqCfPmTfpc3uDBjg+oCPFl6BXm9RrcwKw+bmxZSGtKlFVmtmYAtyY+sa9Z8aBIrCZoCyGJIADH3QCX+YvF+tofGkzZf4gcpsQDqCOxhWw5hOC2yhRI84860lmfo4Pyh0prJsI68e2KyakSQWIYixBsxGogtJmjK0fcaoDLqpoGijnHZd2+LxSWhWwjjmOnqjVYEFrzQQFGUJjmmDaPq6uzbwFUXpC/iE67QerJrCFucjMXiT0inLPfSFytHn1huVVBMsh9oT6hTriiaR7Lpe/Uwa9pNZllFoFezBHlHf+8T+0ZLp9Y1+M/pFw+coh3gujGUpDbwJkqASwi1Lw9BZRN4y0LIq0kPe8dAo1AFgdI+QIECxziaZOAAgcQSYtyKUrIAhS9TrKgC27sdC3PpGs8Q4aVT5cxgUmTlULsWuLeu+3eM8oMOKRdvW49Y13GkvJSpg2UX7gDTtG+PlZvsZVwTJR9tqwQAAlI1L+ZZzA35ARZ4r4kCDkQCVkMAzn/qBuCz/AAcSrw4AVLlzA4cahz84VuJ6xkrmqc51lIfQpTrrfKSRbcCDPxBNbXla1N5i7KUPdHY6fCORUqDMb9IrJnzlpSpgUklhc6ckIByjkYJ0NASzSVIJ5Bx+nrGrME7PHs3xJc9M2UpOYIyre25INjZy0NU/CEJp1lSA5fUn0a8VPZpwsqQibNV/mMNNkku3OGrFCgJAUxf5fKx7QYX55xqiUAoh7E/CBKZCmfTkY2nEsARNcpDPoVMH5WF2gRP4UW10CYOTA6bMYJcVjOZFLOnEokpmKyj3gFKzK5ZtE/pBrDuEcSQArMED8K1ZvQpALekPVDhMywR5B+HJv0aw+cMuEcOiWylB1czZuw1frD9asZxh9FNCiJklSVhnVLT4kpfdKh5T8IPUWFzmPvJT+FSAf/XKpx0h6mADmej/AL+cU500K6jty5gwWHS8mmcZSEkjkQ/qksRCdxNSmWRMSPcIPV0kEado0SsQGGYBSeR8zdUHUdvhAXiGgC5SgHNizuWtsTGSGS8cyzUEDyzgyVDR1AliNvjB/gSmddRPWDmyy5LkG+TMre+ikj0jPsLvLClEldPmSkcjqg89C0NI4imypElPuLKfEmuxIKz5E5SXYhvyjXgaDRzSpCyRdKi3Zue2kHcErkzZRUNtQdRZ7jYsYBUFMGO4UyidLhteWvygvh0nLKKClvefS4dku2tmjfFivGOUGdKZjB02P+knX0LRXpMKTqRBBc8ASwo2IUk8tBCRV8TqkrXKV7yFFPcfdPYgg+sXLPVNMeJyUoQWEZpi2NHxSE7QXreKc6SIXpQBUSRHPldbkXcLqjOWEnSG+Zw2nI7QqYLiEpM5tC8abJmAotyh4wWsrxjDcqlBoUJ8tpjQ98cVAQfWEBS3U8Ban7OJgCB+94n9oMvMgxS9nhGQRZ4xxEDy84fxfpCk6dY81VPMbUwXlhIIgsEpbQdYySIqmXzjoclSZbx0WoNwXgeZNDqJHQRaqOGZlMrygqEarJQmWGAERVEtKw5jfyzpPwrDFTEgqDQ5zpS1U6/M3kSlLiwIBCj9PhA52snSDMqc9MzOQSD9XHxh4wVkvDtMteJVBloIUJCUFJLFzMKVOTpvB5fBQ8RM2pRLWmWn+XL1AWT5lrzWWQAAPXoxTgChympmqSAfE8N9XEt/OTuTmfuTDcpOe23z7xSK1mFVKmzFFsoS/lEtI06kAj5iJ8J4VVMWDMORHQ+ZXZ9IfZuGoSXUXbbaA9ZiCfEQkFnUx5ML6HtBmenf4O01KJctCE6AW2sLC3ZoBYt2j1i/GCEWcOB+2hTm8ahaiCQ3UxWzwSJq7FfBTmIcaEC5A5sIv8NYoic6kkMNn3iqhMiYl1ZSTuWcdjrCxO/8CeFJP8mZ/wAVa/DrGWmqBCTsD+kRT5zPtC/QY9nSC9j1LRLOr/2P+41ox6qKnd7fBoozaljmG3vDpz7iIp9b8+sDKjECklWuXXZ0nU+n5xjSMmrs3qk8j+GKtXNdJO+476HpFeQoDR216sfytFevqilKn1DgnYpU5Sfi/wATEShTlq4yhcTQDo90G9t7H5Q9T5QeVNmIBWkgOm1ydh2uxeM6wbFD9vMxKc2VBAHVRSI1DCcRQtAUWD3ZTapJBHoRtyjVZHq73EOlxmvcp8pSoE297XS3PaGCiWyGa4T/AGcD5QFoiJrBiUi4V+XOJsNK/tS83u+EWP3bqLAdQ0ajNR4jVuJWQgZwpQJGYBwnqxhG9omHrl1EuYhWYTZbKLN/MlljbbyKl/Awz41XZalCAk2QCdcoc2vztoOceuJP51LLUUFOSZldtcyf/wAj5QX9anTLyV7vF+kuDrBdeFkxFNaUC9o5tBFBw+pVSlYJABjXqVGST6RnnD9bmndIesQrWlekb4s1mfGc3xJjd4WRLYwx4zdajCyqd5jAT3wFWs45Fo7jOp/mC0LfC2L+FOOawMMfEFVLmgbmIgEutvBfIVpcWhfq8qTYRfpcSJTlAvAkikGOiEyV846BNTrqovHSVkjWJpNJnDxPJw9jHRhUL3i7h8rPLmJUSAGVYtpqNNLCJlSBElGE5gk3BLfC4+YjUgqlSzBLGRI+8T3L7/KCH2rKn06XMBMSqgJ2YaKJ+IcEONWPKKdVirBiQPqXg3DmreK4pYuf3/eF7D8SlFU5ayD4aLE7KWSHHUAfOBGP46ADf4wF4fovHE4zCoJWAkEdCS97H1jGtSA2M49mUQFglzYGF+pxMpDs/wAoOzeBgmYoqUFBzlaz9xzilN4cAUMynFyB25xqfMF0JRxDU2ZXygynG1zkJQq7fDRmiMU4HItfnFikpr5jtfoB+cNsqkotg1euUyVEkbHpy9IP/wAVca/pCwuYCGdiGUDyJ5xJLrnHI7xzaHVYg/8A3HxczyEkZk78w9i/RoXplaHvFqjxVlADQuOkWJew6uCVGUTporV0nRxv+kE8XlZpB5sz7FrgfKF3FJSwpExKCyTcgbHpuLfWGSRX5pRSxSzG4sQoO49d4kzfh/MiqWxIOji5cuwbq2uzRrPDsseEULlh0JDglwAoFRBJ3vfvGd4VTJFdNcOGccr5uXSNQwVMpNO/3VJckkqdwxdZueTxu+swe4arwuVmACWcNyKbFjyizh62f8PlYu7uVEkfKF3hdJlCpRcy0+7o4KtiRoS/y7wWpqgJkEqGVCU6vsXdm6RSguYjXGbUzAkXskXfRIc+l4K4xSrlUBKiVEzUEblgljmO9wT6tCrhdeUFc3LmUm+hY5iWKlDQD6Q7mpVVUKCpGU5jZiAWSGKc2qfNY6QT9NZ0vipjlaB9ZiviKAgliXDygo+XflFU8Lq10jLRk4Oo0uDDVjyQJZblGe4ZVrp3F4JSeI1TFELsIZegUcdUsEuDAeiGYuYauKKtBFoXKBrxRLkySjNaC0ulsC8VaaQNSYtJmE9hAUc6WgnWPspSUFxHpWE5y4ieVgKmvEn01vaOj7/DlCzR9gTWisJtHmWkkxFJ80WSSBHZzdOAAj5Qf4iXO8VTLUsx6lJKJiL/AHg/xiSnxfRKKxPSD5AUkWYAFyTzeEjFKvrZn9DGs4tJSoFJIch26CztGL8VoMqYqUXTmACDzAOg5lL/AAaM852eNL1TO8RSlqPkR8zy9BDBgc8DLLBY5Xc89b/GEzF5oYS082Dczueu8X5VeoKRKkhRmLUEjS9r7aAOSekZxrTVVzkKJypd3DPdKhqx5dDAGqo0rJULAElidA0MmHcJypYeonmYXKilBKEW3KnzK5WIBgdV09EsqyylBKbZkqWMx2QMh8279oMJTViElJupIY6aknmY8DF5WmfVV+2sMyKKUEpKZcuW5sD7zE6ncWiOfg0okDws5Ie6XDjv0jWwdlmbjUpSnULXYZmJ5E9Ij+2gEFBcHUO/w6wequEUqD+ElPQARSouHBLWGLF7BWhfZzcQ7B2qmdbRTHkIjOdCkkpUEvqR06H5wxTqdKF7y1bpt5uo1BPaLMvDc6S4Kd2UGPO4OgjOnEeG1pUgghwRd/3eJaFWRTHdLPzALRBKpPDzNo1x01B5iPtbUZQFDRyD0f8AWAghryis8ocqyJ+KiHHPWNRm1cmQlMpakgsCxJJA1USALc7xmvCtD41XMnkEokAL6FfmypP19IP11avN4SFqcL/xUpRczG8TzsfMlC8oJezPcExu9MxodHS5ZU1SS/iKSpugToDu8L3GmKmXSIlJAeYpiP6EllN3ZrweM1pKUOSpIB6lgWJ+fwMJ32NVbiHhgjLKCQvkA+Y25kqI9DAjP7O8LKJZcnMUu7WbQdzDqgOlIUA4F20fdoF4ZQKlzLBhlLnOSlRezI+7v8hBYBo3IzVOrw5KtoGVODBtIOrXFWeXisUJWI4AQ6h8IR8ZqShRAtG0GjzBoQOL+BFzFZpdjvGLxblZlVYiSbmJMPmXhsl+ypZDqKiYklezKYDYlvnEEVNLQUXN4pqLlhF6q4LqZfu3ERJwqbKPmSW3MZaWMMnqTY3glPqlCJ8KpEkAmIMdnJSGBgSH+MR0Ky6u8dCm7oLR8M3nE4ZognIjq5paepAiJKfFmgbO/YDUwPmTAkwc4bvmX933R1O/9op30r0vzZeYq6Fu4YHXvGb+0rhM1chWQ5Zks5k9VAG3MAjeNPnEN+94A4mggFTBrA9dnaNcmYyTAMDlKopc5aXmZMjZmAVosqP4iQSTsLQw8H8Iy5T1DAzJgZJCSyUHZIPNtTtHnGaIU5I/yZsxJANkiaojN3Cj5gPxE66Q5ypqcgHK3LpHOeulDpmFoVqAE9rt1LWitMoZQYAJYFuYYfq14+1+IBnB02fUC5/KKmZWVRNu4AvybkGFoEkXhsspcANpox5/rEUyjAfT05/SKU7ESPvD3jy17bCKlRjRAvaAiM2SmKlVQS1DR31ECp2NPvEJxjaApKyZ4LJUDk2Uzp7H8J9WMe01QABtfXe0RDFAXCrjTm46iKZWEktps+oHJ94ElrgBfo0AMWmKV/LQMy1kJSNyo2H0d4KVM8ZT+9I8YNTJVLNSSApyhF2yJzFK1C+pvfYRqKjeHcOqppUuWFC5zTAlN1Ka6ioly2mmjRbp6BIm5t2d3OgDOwtoOW0EF16Ch5eUjclYJ9AAW03MDZFc6JhUyLHdyA9ieVoqFuorxIzDKVleZQ0csAlCG3USdB103LcN4NMpadJzJ8ZaiuccuZ1KY5XJBCALP0gdgNI881E9JCtJSVfcDWUQdyAb6C+8NkioMxBWQwSl25k+6PW0MFX8OnEAqmM6ico/p+6/WLBngwp1VYrnHxGLEbxr6GGqZOaKM+e8B5uP2j3SYrn1i1YIya4g3gxTlKx1hbrx5XECKPiFSFM8H1izT+MPcxKqmSm8LsjiJShaJKjElkRv6gyrNXUIzM14+1GEomp0gXTXU51gnLr2LQS6vCZjWATJRJlh+kLOISMyWUGPWNgnTkKTdjCVxTgYUkkC0YvHGpWYLkX1joknyFpUQ2kfYy03hLRBOmR58M7GB9XNVoHc/PtHS1h6Rh6qiYEJNj7x/Cnc99h3h3p6dMtCUJDJSGEDcJoxTyvN76hmWdhpZ9gIvKUFMokgA6c30ez+kdOMxi3VNVQiYlwcpcBn1Dgi2zj6xXqHK1A+6Ut69/3rBSbTIcrISFANmIFh+UDqheoNyP77xVQp4tKQc0pfuka8ruCOSgWIPaAc3GTLdKleYa9eo7wZxmcFlSWLkEJ6jK7Po7MQeoEJ2LyzPl5ksFpt0I6+ojhXWPR4kdwh8xLdn1injPFTBrjduZfWEWqrV51JZSFp1Go722imvEVbkn0hnEfRv/j73UotyH70irNxYrOtoU11RJt+QiSUpZ6Rr4H0PzcRA39I8fxe28BSopvvEsiXMnFpctcw6eVJI9ToIvlaNysYTuYnp8UC1ZJaVTF7JSMx9dgO8T4H7KKieQqf/LQW8ouvsdhaNPwbh2nokJSiXlCncsTcDRSrkktbrFZDtJWFcDVE4/8AkKTKCiwQkupyH8ygCAptvnH3HOG5mHJkSUqUuWtZZeW2VNylbFgWKuh+UalLlS0tNKUpLC6gApPJybgxV4lok1lJNkoWkrykovotIdBPR7HoYsGsXVVimUpXiKIUwCCXYDRzqWu0X8IxVRWGTnW+YSwCQk/iWoOHAuNUjnAr+EoR/NWJs6Y7AZky0KI0AyuoXcM72gyKmYJa1ginkZVApUkPmIaywXUxe94yRehnVFRNRnXLUAsZspcoDOxI8rWZgTch40n7AVyciVhKiQQD94AWD7XhS4SwwopvEUkJJ0dgQm2ZStg91N0EWkVk4VZmLdMsgBKRd0gW8vOxNooqkq6KZLOVYKTyP9jofSKM2WTGh09TLqUZVpfqQxfne6TAjE+FyA8s50/8h+cN4/wTl/SjLpzFmWopi7/DSI8TKUkRlrXlNUZnlEQVeAFnEWqKlKVQwyja4eGTRpdwqlWPeDQVmDnBFQDWEUZksu8azFqBK8v5xXrsTYRd8J4q1mD5oEgoMSKjBaYpJSxgDS0CpaukTVclbODBqxXncOpUokDWPse0Vlrx0B7XU1ytGgzw9KC5hUfuhwOpJv8AKKEnD81xBLDaJaJqSOoPZt/lG4zR+cm2rfSIZ1OGGzKzdzs5jplKSSSp/wCk+6xZxbWz6xRXN1Spk/hUDmBHY6FhpHWuanWcSJSsynSVHUK2Stwno4Ox2gQcepwJy3Uk0zJUUgALUq7BGpzHQnkdNxnEFOmnKleYjMlXkIUVJK0+8pV0osValma7wPk+ItdQhd2UHls6UuD4eVW+ZIJL7tdjHK2ukkEJIFQgqQ+RYUxGU+ZZdedKvdOUsRzBZ7QMxiiyEzANWzEDcOz76EwFpUzqOcpUglSCHMpTOd1If8RDlJ52OrhilYrLmoc+XxGUL+VQNvKT7p2IjN8ahHx7CBN80sBM0Ats/wCaTChMllJyTU5Tsdj2VGi8QUhSM6SfLoLenmttAKYhFRLSFAF/eGm2qRdopVhUXTJeJUpbrHYlgk2S5QrNK5mxT36dYqETQPcJHMEERtlBVJK1pSn3lFhdvrpGkezMVFCuYJyM0mzhNyFK0bYvp0cRl0xK1lwk+kaR7O+M/DBpKn3VHyr3So6BRO3Iw8uoJ63IoDJLZQRpZ3PMiIPGQpLhQYO5B3SWIt1BiSgm+JKS92FjzaFNcmaDOlMUp8Q3JsQQ5P6fOC1SC5npUlwy5agW3ChoQx1gRVLlypksoCkqzpAAUrKCogNlflsNolkViR/LykWAFwzDSKsyhSJonzFGzBIPupLNmbc+sY1rCLxtw54GIzDLPhypoE5PmYArJEwBJB+8Cf8AdEeF0SVBM1ajMzHyJLh8puohTMgdA7B+kaPxfw+akU05BBMrOlQsy0zACBchjmSL9+cA6PhOoIzKljM+jpYJFwkeY9n/AKfi1QZ4bSrKQVJIJJ0LOwy+UgMLv8IKzpWUFcxQVcMkh8ijYZFAOx2fTnFHD8IqbpKFSxolaClTgEHzpIYPpZ2vBulwdYOYpupsxFnUAwLHoBDILQ+StSlbhILpUhZSSBcZmbym+5FhDPhNQWYj13PUj+8QSsNVyHyEEKejy/t41xljNrzW4WmZf3Vcxv3G8LGJYatChmHY7H98ocxHmbJCgyg4jV46zLhSpadtYu5BE1Zhpl3TdPzHfmOsVSuMeN7r34oEeZkwGIVLEQlcWlYEqLCUBopCo2j5NnmJPc6VvFWZe0T5zFefMbSM1IDRjlH2PonmOgJi4flBSXg0ABHR0d+PjlfXxSwIE4gqz/P9I+x0XIwvVslDFGROVYYhmCn1cAflEc2sZs1hqwuHOhvcdo6OjjW4WOI5CVEkAA3J1DNoxDEFwIX/AP5DLlpWmfZIylakpsnOSETUgDUkMpO7PHyOg4zabcgsqSmWFodRNlMSVJYp+6+gOt+cA8RwwKAmJJSrmGHX3bgfqY6OjLSt4z5k7lPyLh/rAeZlQopCfJoU8nDnSzR0dDBX2lw+Wk+IVHs1tPnHuqokqJAsRew+kdHRamkcF44n7HJ8ZawtKigLS/4mS43GmoMN2JzFoQSohSSwCgGN7XGj9o6OjX4KTq7xQmXNypylacpBOaxbzC2otBSSRNSlwMpJBHW4IflHR0ZL4nxPsdRLWp1yWUk2YpFx10fWFaVxFMH3i3r6do6OhqizI4tnJfzFu5ghJ42ntc2drGPsdBpyC1NxjNId/wBiCtPj8w7s1zyj5HQy0WQVkYio6l/0i/JqyY6OjrK52LKp7AwrV/EVGZwk51JnKLZUpUz9XGX5x0dDRHgG8eikbx0dHNt6EkARC946OgT19oiVEpKtY+x0MST7GI6Ojo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hQSERQTExQWFRQWGBgXGBgYGBoXFxcXFRcVGBQXFxUYHCcfFxkjGRQWHy8hJCcpLCwsGB4xNTAqNSYrLCkBCQoKDgwOFw8PFykcHBwpKSkpKSkpKSkpKSkpKSkpKSkpKSkpLCkpKSkpKSwpKSksKSkpLCkpLCksKSkpLCkpKf/AABEIALcBEwMBIgACEQEDEQH/xAAcAAACAwEBAQEAAAAAAAAAAAAFBgMEBwACAQj/xAA/EAABAgQEBAMFBgQGAgMAAAABAhEAAwQhBRIxQQZRYXETIoEHMpGhsRRCUtHh8BUjYsEzQ3KCovEkkhaj4v/EABgBAQEBAQEAAAAAAAAAAAAAAAEAAgME/8QAHBEBAQEAAwEBAQAAAAAAAAAAAAERAiExEkFR/9oADAMBAAIRAxEAPwBcRKWkPFOsUo9ItSsVGVmipU14U45x5HoUk1FiHioqVkVm+cRTpKs77QTTShaQI14FNGOKcDaLyUZw7RB/AGYpvvqLehMaxwH7OsssVFYkOwVLlF7b5pl7nkn67Ob4Nz0C4T9mNRVMpa1U1MMpcHzTtCo5X903Dr6MI1Gkwekw6W9PJTLG/hoBmL7nUx8qMYCXLhNgFE2BI3yv5RAWo4jStQ8MFahodo3sjOWmeXiqV5ZgVlQ2ivKR0UDoehEUqvitJLSgpfWwT8SbwtopsxUpbuS5SkFiWGqtCdNH7x1QsItlCf8AW726P8yYz9VfMXF47OJVlTpfLct9HjlY7UOxmM2obL2IJgN/FgL+JLA6KP6/WPq8YBT5piFNe5zOk89CmDWsFzxRNQ5CndtQS3Ow1hwoMVRNSCCL6HY9jGZIq0LFlJI7un47RYoMVVJ90ug/dP1Sr9vFOdgvHWnTpCVhlJChyIcfAwsVvsrw2brSS0F3eWMh+KWi7hGPZkpzaEO/SDZnDLme2r9I7SyufhGX7FsPd0iantMJ5835/IQKqfYdTlTJqZqTyUEn5sI1AGPihF8xfVYLxB7I6qnJVLHjSvxI94D+pBY/B4S6+kXKAIJj9F8TTVDIlMzIVkhJ5qANn0dntADiPgMVdN4iSlVSA6mDBdrpLfe5HtHKzvp0l67fnuoxC1yXj7h+JLdhEuK4UUzCltCxHIjaLOGU+Ui14esXemzBVzAHMFJtao2aPmDqdOkW1SRm0jk2rU0w6ERakEPFqThjxaThzXiSb7EFp2gbIwnKvSCMqsydojmV2Ywh9xVbSyBq0ZviVQtBKnLw81dUTYwk8Sou0EJdmY7PKsqSYvUcuoWR5jHUdGAQYZsNnJl6i0atZwu4nMnSgxJgDMxFYU5eHfiJYmswsIXZmHBoeNisWKfHlZRrHR5RTBo+RdLsboKNKogr6cIVoImpasJDR6m0/iOYw0GzahJHWI5Uw9o9GgyqvHUrTJ8qQn3pq0oGtio62HKNA9+zThkTlGqqJZVKQoCUCHC5oL5iN0pbez9oe+IuIEpsCQfwj69DFCsQadCadC1Ik08sJGUAGYWZSlKINyoHT5xnmPcT5V5B5phuo6t3h3OoM3uj9biQUSVqDC7O/ZhuYooxVSnSklCf6Q78nJ36QKoJBnMVAk7DUnlbWGqgwQtmICf9RH0GnxjDQUSu91KV+JVyOiSbjv8ACPKqA6lLPzIv6m5hg+yIBuvMeSE/3vE5mSUkOUpPopfZy94sGgFLheb7qlN0seQc2j3OwgsSQHdzmIcfAGDq6qWdlkbqNg/+5g3aBFXjEi4E5Q/0hB/tFiAJ9KAp0lCFcwrLb4R0vEFp0IIOrEMf9u/dgYszagKU4qUtyXLf6KEV59ElQsJK+qfKT6frERfBuKRLLXyn3knY/iAP7MaXg+IpUAhR8qmyl2HRuhjBqmmy/iQdnL/BUM3BHFjLFLPLEn+Uo2834H67RrjcZs1t6SRqzAfv0jzUVDDMkZufbpAjB8X8RJlqIChYH8xHmZIVLJSksFWSCdFglm6Fn68o7fTnixiVGJqQsNl1ILNa42sQdw0CcNX4UxRCvfbMdX5LvqWhiFS5CbOz6WI+92hR4xmGU6kjQA9COXa0Z5ddmfwq+1HhgJnJqQkNODKGjTAOX9Qc/wC0wiyaVjpG84zh32jDyDc+GFpe/mSMwPN2cesZNR0IVcRjl63xW8FSGZoIVUhriKtLIIVBCcLNGGklHPtpFDE8RUCGi5TsLPE8yhCr6xJHSLSZd2eIpMoX5R7mUOUWgZOrCm0SSzlDNCpxOPM0GDOKTmML+LVedY7xJXkIME5dOogWiCUoJuYvycWSbRJJJocwgVXUrGDNHXpciPc2QlahEin4Z5GOh0GCCOi1EeXMIMFqav8AK0BxKVBXC6HNrrDQ+zEFTmD3srwJP2ybWTQyadACFGyTNm5gwJ1UEjQfi6xTm0JAtDrw3TTJOGp8MJKp0xajmJbKwSw5Hyn5w8aKGe0HiXwUFixF23c7nreM/wCGMKMxQUpypZdhcnoO3Mxf9pC80+XKdySB3CGD+rQwcLUYShx5ditnUT+BA3/esV8JgpaVEhASSEk7JGZRP1WYKyKJxmWEy0gW8TzLb/SfKjt8o94bhgAzIl5SdVr1bqdSegtE9ZhMs++8zoVZU/8Aq9/WKQWhazImFnmTb7FbPyAltFhMjw/8GQiWT945UH11VH2dWFCkJSClJISwACQCeYNteUXJdWkEkFzcFXIDVuZeFBszB5y/NMUjt4Wc/wDJvpHz7BMSLKX2SJKR8CYuLnTF2zplvpYzFEbFnAHzjzNkJHvTFnsUpb0AP1gQBXLm6GVOX18ivkktACrRKD+LTlH9SpZlf/YkD6w2zBJCgDOWCXu4N9nDNHTKVX3ViYOoyn8j8oCQp8tIvLU6eROYehMCMQpifds1wxuki4KTsQWMOGI4ClypAyK3DN6kaesL1XTlNjATXw9ivjeDPCT4yVFM5nYkJ95Q90BQ57iNWw2vl1MoTGDixDg5SNixsfpGDcMYt9nqApVkzAEL5N91XoSfiY1Ph7GBLmeG1lljpv8AejfG5WOU0xz6jIct72+PKE7iyeUyZiGURlIza5XBJIB95L/UjpDRjFSEHzFim79OfUQh8ZzxOlhUouZihLzAsLqyK9XcQ8quJ4w7GAlNNKspKpSATq1mvuBZrwgzsFXTVM2Wr3QolNmBQq6SANBt3Bh+p6MBKUzAMsopyG9wnncuP77WiHjamBlpnDVJyHqCbfP6w2bBLlJiJnm5x9LlW8RUd1OYJiVYxydAuYfOA8FEGwgBWV4TMAg1TzwUPFEmmnyws4mq8Hpky0L+JC8VTwgpWGMLWLSQldoMy0M8AMRX/MiiR1tQyYrYXVZneHHhLh5NSbh7tB3iPgKVJQ4ABbaH8BLp0hRcRbFV4RBMT4ThwAcxeqsGC02gLzL4lQwjop//ABzrHRIJkK6Rclzm0inLMemiQqrEiBpGkfZD4FOUqIT4KDl2e5fm/mPyjJFTS13/AHrftGt8QZEFCn/wZKPJY2bysdn0caxqM1j3GKHxUJ5AdxmH1jUuG8LKEpOV1MwfRA5DrzPzjO6GhVVY35tEeaYRoMibt6xqlVioR5Zdh8CQNSSdrwoTXSrZ1KSgbjUn8oB4pVypZCnUWdvvF+iSMo+ELWM8Y5HBPM6wpTsemT5gc2feC1SG2bjBqFhrZVIzH3SCVAAFrEwfUpKM9vdGZr7dRsXv2gDgVMBIzOSrOVmwZ38rnoALRbnJEwLJzJu2Z3soPueYG0ZKA41ZalFlqO+oTt6doA13EuWwUB1Bd4DY3iPMuQTvtppzhZray3eGTUc6XiVKl+ZYLHctDFh+IhxlUQGdiXHx1BjK6CgmzPdDd7QZEupkgOCpHJ9v31MVmLWkysRRMcFiQT3HPtAnG8PDOkW27cn72gHRY14mVleGQGcizDQdTrB+mWcic5KnsW2SobpHoXgJQqZevaGrBMZz0ub/ADJPlLW09xTi4LM5HIwOxTDbOOcUOHqjwqrIfdmgoP8AqF0fNx6xJryP/Lox4lpiU3IPMWvr/wBQpUayqdIkKRlyTktZkqCfPmTfpc3uDBjg+oCPFl6BXm9RrcwKw+bmxZSGtKlFVmtmYAtyY+sa9Z8aBIrCZoCyGJIADH3QCX+YvF+tofGkzZf4gcpsQDqCOxhWw5hOC2yhRI84860lmfo4Pyh0prJsI68e2KyakSQWIYixBsxGogtJmjK0fcaoDLqpoGijnHZd2+LxSWhWwjjmOnqjVYEFrzQQFGUJjmmDaPq6uzbwFUXpC/iE67QerJrCFucjMXiT0inLPfSFytHn1huVVBMsh9oT6hTriiaR7Lpe/Uwa9pNZllFoFezBHlHf+8T+0ZLp9Y1+M/pFw+coh3gujGUpDbwJkqASwi1Lw9BZRN4y0LIq0kPe8dAo1AFgdI+QIECxziaZOAAgcQSYtyKUrIAhS9TrKgC27sdC3PpGs8Q4aVT5cxgUmTlULsWuLeu+3eM8oMOKRdvW49Y13GkvJSpg2UX7gDTtG+PlZvsZVwTJR9tqwQAAlI1L+ZZzA35ARZ4r4kCDkQCVkMAzn/qBuCz/AAcSrw4AVLlzA4cahz84VuJ6xkrmqc51lIfQpTrrfKSRbcCDPxBNbXla1N5i7KUPdHY6fCORUqDMb9IrJnzlpSpgUklhc6ckIByjkYJ0NASzSVIJ5Bx+nrGrME7PHs3xJc9M2UpOYIyre25INjZy0NU/CEJp1lSA5fUn0a8VPZpwsqQibNV/mMNNkku3OGrFCgJAUxf5fKx7QYX55xqiUAoh7E/CBKZCmfTkY2nEsARNcpDPoVMH5WF2gRP4UW10CYOTA6bMYJcVjOZFLOnEokpmKyj3gFKzK5ZtE/pBrDuEcSQArMED8K1ZvQpALekPVDhMywR5B+HJv0aw+cMuEcOiWylB1czZuw1frD9asZxh9FNCiJklSVhnVLT4kpfdKh5T8IPUWFzmPvJT+FSAf/XKpx0h6mADmej/AL+cU500K6jty5gwWHS8mmcZSEkjkQ/qksRCdxNSmWRMSPcIPV0kEado0SsQGGYBSeR8zdUHUdvhAXiGgC5SgHNizuWtsTGSGS8cyzUEDyzgyVDR1AliNvjB/gSmddRPWDmyy5LkG+TMre+ikj0jPsLvLClEldPmSkcjqg89C0NI4imypElPuLKfEmuxIKz5E5SXYhvyjXgaDRzSpCyRdKi3Zue2kHcErkzZRUNtQdRZ7jYsYBUFMGO4UyidLhteWvygvh0nLKKClvefS4dku2tmjfFivGOUGdKZjB02P+knX0LRXpMKTqRBBc8ASwo2IUk8tBCRV8TqkrXKV7yFFPcfdPYgg+sXLPVNMeJyUoQWEZpi2NHxSE7QXreKc6SIXpQBUSRHPldbkXcLqjOWEnSG+Zw2nI7QqYLiEpM5tC8abJmAotyh4wWsrxjDcqlBoUJ8tpjQ98cVAQfWEBS3U8Ban7OJgCB+94n9oMvMgxS9nhGQRZ4xxEDy84fxfpCk6dY81VPMbUwXlhIIgsEpbQdYySIqmXzjoclSZbx0WoNwXgeZNDqJHQRaqOGZlMrygqEarJQmWGAERVEtKw5jfyzpPwrDFTEgqDQ5zpS1U6/M3kSlLiwIBCj9PhA52snSDMqc9MzOQSD9XHxh4wVkvDtMteJVBloIUJCUFJLFzMKVOTpvB5fBQ8RM2pRLWmWn+XL1AWT5lrzWWQAAPXoxTgChympmqSAfE8N9XEt/OTuTmfuTDcpOe23z7xSK1mFVKmzFFsoS/lEtI06kAj5iJ8J4VVMWDMORHQ+ZXZ9IfZuGoSXUXbbaA9ZiCfEQkFnUx5ML6HtBmenf4O01KJctCE6AW2sLC3ZoBYt2j1i/GCEWcOB+2hTm8ahaiCQ3UxWzwSJq7FfBTmIcaEC5A5sIv8NYoic6kkMNn3iqhMiYl1ZSTuWcdjrCxO/8CeFJP8mZ/wAVa/DrGWmqBCTsD+kRT5zPtC/QY9nSC9j1LRLOr/2P+41ox6qKnd7fBoozaljmG3vDpz7iIp9b8+sDKjECklWuXXZ0nU+n5xjSMmrs3qk8j+GKtXNdJO+476HpFeQoDR216sfytFevqilKn1DgnYpU5Sfi/wATEShTlq4yhcTQDo90G9t7H5Q9T5QeVNmIBWkgOm1ydh2uxeM6wbFD9vMxKc2VBAHVRSI1DCcRQtAUWD3ZTapJBHoRtyjVZHq73EOlxmvcp8pSoE297XS3PaGCiWyGa4T/AGcD5QFoiJrBiUi4V+XOJsNK/tS83u+EWP3bqLAdQ0ajNR4jVuJWQgZwpQJGYBwnqxhG9omHrl1EuYhWYTZbKLN/MlljbbyKl/Awz41XZalCAk2QCdcoc2vztoOceuJP51LLUUFOSZldtcyf/wAj5QX9anTLyV7vF+kuDrBdeFkxFNaUC9o5tBFBw+pVSlYJABjXqVGST6RnnD9bmndIesQrWlekb4s1mfGc3xJjd4WRLYwx4zdajCyqd5jAT3wFWs45Fo7jOp/mC0LfC2L+FOOawMMfEFVLmgbmIgEutvBfIVpcWhfq8qTYRfpcSJTlAvAkikGOiEyV846BNTrqovHSVkjWJpNJnDxPJw9jHRhUL3i7h8rPLmJUSAGVYtpqNNLCJlSBElGE5gk3BLfC4+YjUgqlSzBLGRI+8T3L7/KCH2rKn06XMBMSqgJ2YaKJ+IcEONWPKKdVirBiQPqXg3DmreK4pYuf3/eF7D8SlFU5ayD4aLE7KWSHHUAfOBGP46ADf4wF4fovHE4zCoJWAkEdCS97H1jGtSA2M49mUQFglzYGF+pxMpDs/wAoOzeBgmYoqUFBzlaz9xzilN4cAUMynFyB25xqfMF0JRxDU2ZXygynG1zkJQq7fDRmiMU4HItfnFikpr5jtfoB+cNsqkotg1euUyVEkbHpy9IP/wAVca/pCwuYCGdiGUDyJ5xJLrnHI7xzaHVYg/8A3HxczyEkZk78w9i/RoXplaHvFqjxVlADQuOkWJew6uCVGUTporV0nRxv+kE8XlZpB5sz7FrgfKF3FJSwpExKCyTcgbHpuLfWGSRX5pRSxSzG4sQoO49d4kzfh/MiqWxIOji5cuwbq2uzRrPDsseEULlh0JDglwAoFRBJ3vfvGd4VTJFdNcOGccr5uXSNQwVMpNO/3VJckkqdwxdZueTxu+swe4arwuVmACWcNyKbFjyizh62f8PlYu7uVEkfKF3hdJlCpRcy0+7o4KtiRoS/y7wWpqgJkEqGVCU6vsXdm6RSguYjXGbUzAkXskXfRIc+l4K4xSrlUBKiVEzUEblgljmO9wT6tCrhdeUFc3LmUm+hY5iWKlDQD6Q7mpVVUKCpGU5jZiAWSGKc2qfNY6QT9NZ0vipjlaB9ZiviKAgliXDygo+XflFU8Lq10jLRk4Oo0uDDVjyQJZblGe4ZVrp3F4JSeI1TFELsIZegUcdUsEuDAeiGYuYauKKtBFoXKBrxRLkySjNaC0ulsC8VaaQNSYtJmE9hAUc6WgnWPspSUFxHpWE5y4ieVgKmvEn01vaOj7/DlCzR9gTWisJtHmWkkxFJ80WSSBHZzdOAAj5Qf4iXO8VTLUsx6lJKJiL/AHg/xiSnxfRKKxPSD5AUkWYAFyTzeEjFKvrZn9DGs4tJSoFJIch26CztGL8VoMqYqUXTmACDzAOg5lL/AAaM852eNL1TO8RSlqPkR8zy9BDBgc8DLLBY5Xc89b/GEzF5oYS082Dczueu8X5VeoKRKkhRmLUEjS9r7aAOSekZxrTVVzkKJypd3DPdKhqx5dDAGqo0rJULAElidA0MmHcJypYeonmYXKilBKEW3KnzK5WIBgdV09EsqyylBKbZkqWMx2QMh8279oMJTViElJupIY6aknmY8DF5WmfVV+2sMyKKUEpKZcuW5sD7zE6ncWiOfg0okDws5Ie6XDjv0jWwdlmbjUpSnULXYZmJ5E9Ij+2gEFBcHUO/w6wequEUqD+ElPQARSouHBLWGLF7BWhfZzcQ7B2qmdbRTHkIjOdCkkpUEvqR06H5wxTqdKF7y1bpt5uo1BPaLMvDc6S4Kd2UGPO4OgjOnEeG1pUgghwRd/3eJaFWRTHdLPzALRBKpPDzNo1x01B5iPtbUZQFDRyD0f8AWAghryis8ocqyJ+KiHHPWNRm1cmQlMpakgsCxJJA1USALc7xmvCtD41XMnkEokAL6FfmypP19IP11avN4SFqcL/xUpRczG8TzsfMlC8oJezPcExu9MxodHS5ZU1SS/iKSpugToDu8L3GmKmXSIlJAeYpiP6EllN3ZrweM1pKUOSpIB6lgWJ+fwMJ32NVbiHhgjLKCQvkA+Y25kqI9DAjP7O8LKJZcnMUu7WbQdzDqgOlIUA4F20fdoF4ZQKlzLBhlLnOSlRezI+7v8hBYBo3IzVOrw5KtoGVODBtIOrXFWeXisUJWI4AQ6h8IR8ZqShRAtG0GjzBoQOL+BFzFZpdjvGLxblZlVYiSbmJMPmXhsl+ypZDqKiYklezKYDYlvnEEVNLQUXN4pqLlhF6q4LqZfu3ERJwqbKPmSW3MZaWMMnqTY3glPqlCJ8KpEkAmIMdnJSGBgSH+MR0Ky6u8dCm7oLR8M3nE4ZognIjq5paepAiJKfFmgbO/YDUwPmTAkwc4bvmX933R1O/9op30r0vzZeYq6Fu4YHXvGb+0rhM1chWQ5Zks5k9VAG3MAjeNPnEN+94A4mggFTBrA9dnaNcmYyTAMDlKopc5aXmZMjZmAVosqP4iQSTsLQw8H8Iy5T1DAzJgZJCSyUHZIPNtTtHnGaIU5I/yZsxJANkiaojN3Cj5gPxE66Q5ypqcgHK3LpHOeulDpmFoVqAE9rt1LWitMoZQYAJYFuYYfq14+1+IBnB02fUC5/KKmZWVRNu4AvybkGFoEkXhsspcANpox5/rEUyjAfT05/SKU7ESPvD3jy17bCKlRjRAvaAiM2SmKlVQS1DR31ECp2NPvEJxjaApKyZ4LJUDk2Uzp7H8J9WMe01QABtfXe0RDFAXCrjTm46iKZWEktps+oHJ94ElrgBfo0AMWmKV/LQMy1kJSNyo2H0d4KVM8ZT+9I8YNTJVLNSSApyhF2yJzFK1C+pvfYRqKjeHcOqppUuWFC5zTAlN1Ka6ioly2mmjRbp6BIm5t2d3OgDOwtoOW0EF16Ch5eUjclYJ9AAW03MDZFc6JhUyLHdyA9ieVoqFuorxIzDKVleZQ0csAlCG3USdB103LcN4NMpadJzJ8ZaiuccuZ1KY5XJBCALP0gdgNI881E9JCtJSVfcDWUQdyAb6C+8NkioMxBWQwSl25k+6PW0MFX8OnEAqmM6ico/p+6/WLBngwp1VYrnHxGLEbxr6GGqZOaKM+e8B5uP2j3SYrn1i1YIya4g3gxTlKx1hbrx5XECKPiFSFM8H1izT+MPcxKqmSm8LsjiJShaJKjElkRv6gyrNXUIzM14+1GEomp0gXTXU51gnLr2LQS6vCZjWATJRJlh+kLOISMyWUGPWNgnTkKTdjCVxTgYUkkC0YvHGpWYLkX1joknyFpUQ2kfYy03hLRBOmR58M7GB9XNVoHc/PtHS1h6Rh6qiYEJNj7x/Cnc99h3h3p6dMtCUJDJSGEDcJoxTyvN76hmWdhpZ9gIvKUFMokgA6c30ez+kdOMxi3VNVQiYlwcpcBn1Dgi2zj6xXqHK1A+6Ut69/3rBSbTIcrISFANmIFh+UDqheoNyP77xVQp4tKQc0pfuka8ruCOSgWIPaAc3GTLdKleYa9eo7wZxmcFlSWLkEJ6jK7Po7MQeoEJ2LyzPl5ksFpt0I6+ojhXWPR4kdwh8xLdn1injPFTBrjduZfWEWqrV51JZSFp1Go722imvEVbkn0hnEfRv/j73UotyH70irNxYrOtoU11RJt+QiSUpZ6Rr4H0PzcRA39I8fxe28BSopvvEsiXMnFpctcw6eVJI9ToIvlaNysYTuYnp8UC1ZJaVTF7JSMx9dgO8T4H7KKieQqf/LQW8ouvsdhaNPwbh2nokJSiXlCncsTcDRSrkktbrFZDtJWFcDVE4/8AkKTKCiwQkupyH8ygCAptvnH3HOG5mHJkSUqUuWtZZeW2VNylbFgWKuh+UalLlS0tNKUpLC6gApPJybgxV4lok1lJNkoWkrykovotIdBPR7HoYsGsXVVimUpXiKIUwCCXYDRzqWu0X8IxVRWGTnW+YSwCQk/iWoOHAuNUjnAr+EoR/NWJs6Y7AZky0KI0AyuoXcM72gyKmYJa1ginkZVApUkPmIaywXUxe94yRehnVFRNRnXLUAsZspcoDOxI8rWZgTch40n7AVyciVhKiQQD94AWD7XhS4SwwopvEUkJJ0dgQm2ZStg91N0EWkVk4VZmLdMsgBKRd0gW8vOxNooqkq6KZLOVYKTyP9jofSKM2WTGh09TLqUZVpfqQxfne6TAjE+FyA8s50/8h+cN4/wTl/SjLpzFmWopi7/DSI8TKUkRlrXlNUZnlEQVeAFnEWqKlKVQwyja4eGTRpdwqlWPeDQVmDnBFQDWEUZksu8azFqBK8v5xXrsTYRd8J4q1mD5oEgoMSKjBaYpJSxgDS0CpaukTVclbODBqxXncOpUokDWPse0Vlrx0B7XU1ytGgzw9KC5hUfuhwOpJv8AKKEnD81xBLDaJaJqSOoPZt/lG4zR+cm2rfSIZ1OGGzKzdzs5jplKSSSp/wCk+6xZxbWz6xRXN1Spk/hUDmBHY6FhpHWuanWcSJSsynSVHUK2Stwno4Ox2gQcepwJy3Uk0zJUUgALUq7BGpzHQnkdNxnEFOmnKleYjMlXkIUVJK0+8pV0osValma7wPk+ItdQhd2UHls6UuD4eVW+ZIJL7tdjHK2ukkEJIFQgqQ+RYUxGU+ZZdedKvdOUsRzBZ7QMxiiyEzANWzEDcOz76EwFpUzqOcpUglSCHMpTOd1If8RDlJ52OrhilYrLmoc+XxGUL+VQNvKT7p2IjN8ahHx7CBN80sBM0Ats/wCaTChMllJyTU5Tsdj2VGi8QUhSM6SfLoLenmttAKYhFRLSFAF/eGm2qRdopVhUXTJeJUpbrHYlgk2S5QrNK5mxT36dYqETQPcJHMEERtlBVJK1pSn3lFhdvrpGkezMVFCuYJyM0mzhNyFK0bYvp0cRl0xK1lwk+kaR7O+M/DBpKn3VHyr3So6BRO3Iw8uoJ63IoDJLZQRpZ3PMiIPGQpLhQYO5B3SWIt1BiSgm+JKS92FjzaFNcmaDOlMUp8Q3JsQQ5P6fOC1SC5npUlwy5agW3ChoQx1gRVLlypksoCkqzpAAUrKCogNlflsNolkViR/LykWAFwzDSKsyhSJonzFGzBIPupLNmbc+sY1rCLxtw54GIzDLPhypoE5PmYArJEwBJB+8Cf8AdEeF0SVBM1ajMzHyJLh8puohTMgdA7B+kaPxfw+akU05BBMrOlQsy0zACBchjmSL9+cA6PhOoIzKljM+jpYJFwkeY9n/AKfi1QZ4bSrKQVJIJJ0LOwy+UgMLv8IKzpWUFcxQVcMkh8ijYZFAOx2fTnFHD8IqbpKFSxolaClTgEHzpIYPpZ2vBulwdYOYpupsxFnUAwLHoBDILQ+StSlbhILpUhZSSBcZmbym+5FhDPhNQWYj13PUj+8QSsNVyHyEEKejy/t41xljNrzW4WmZf3Vcxv3G8LGJYatChmHY7H98ocxHmbJCgyg4jV46zLhSpadtYu5BE1Zhpl3TdPzHfmOsVSuMeN7r34oEeZkwGIVLEQlcWlYEqLCUBopCo2j5NnmJPc6VvFWZe0T5zFefMbSM1IDRjlH2PonmOgJi4flBSXg0ABHR0d+PjlfXxSwIE4gqz/P9I+x0XIwvVslDFGROVYYhmCn1cAflEc2sZs1hqwuHOhvcdo6OjjW4WOI5CVEkAA3J1DNoxDEFwIX/AP5DLlpWmfZIylakpsnOSETUgDUkMpO7PHyOg4zabcgsqSmWFodRNlMSVJYp+6+gOt+cA8RwwKAmJJSrmGHX3bgfqY6OjLSt4z5k7lPyLh/rAeZlQopCfJoU8nDnSzR0dDBX2lw+Wk+IVHs1tPnHuqokqJAsRew+kdHRamkcF44n7HJ8ZawtKigLS/4mS43GmoMN2JzFoQSohSSwCgGN7XGj9o6OjX4KTq7xQmXNypylacpBOaxbzC2otBSSRNSlwMpJBHW4IflHR0ZL4nxPsdRLWp1yWUk2YpFx10fWFaVxFMH3i3r6do6OhqizI4tnJfzFu5ghJ42ntc2drGPsdBpyC1NxjNId/wBiCtPj8w7s1zyj5HQy0WQVkYio6l/0i/JqyY6OjrK52LKp7AwrV/EVGZwk51JnKLZUpUz9XGX5x0dDRHgG8eikbx0dHNt6EkARC946OgT19oiVEpKtY+x0MST7GI6Ojo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encrypted-tbn1.gstatic.com/images?q=tbn:ANd9GcQ7qAto7YgyNOcxTDPkqma1szWxjESZ3DDhOfiig6fB1nnyeUvn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2619375" cy="17430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6152" name="Picture 8" descr="https://encrypted-tbn2.gstatic.com/images?q=tbn:ANd9GcToAHNhQFvJtl3ST2d9Lp9ylkAE6Cm2ZHvn2CtbKANGzoc51E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0"/>
            <a:ext cx="2305050" cy="19907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527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«РОДНИКОВОЕ СЛОВО  Ф. А. АБРАМОВА»</vt:lpstr>
      <vt:lpstr>«Жить в ладу с собой, со своей совестью»</vt:lpstr>
      <vt:lpstr>Рассказы Ф.А.Абрамова</vt:lpstr>
      <vt:lpstr>«О чём плачут лошади»</vt:lpstr>
      <vt:lpstr>Исследуем… рассказ «О чём плачут лошади»</vt:lpstr>
      <vt:lpstr>Фрагменты отзывов к рассказу  «О чём плачут лошади»</vt:lpstr>
      <vt:lpstr>«Собачья гордость»  Информация к размышлению…</vt:lpstr>
      <vt:lpstr>Фрагменты отзывов учащихся по рассказу  «Собачья гордость»</vt:lpstr>
      <vt:lpstr>«Завет отца»</vt:lpstr>
      <vt:lpstr>«Материнское сердце», «Золотые руки»</vt:lpstr>
      <vt:lpstr>«Новогодняя ёлка»</vt:lpstr>
      <vt:lpstr>«Родниковое слово» нашего земляка Ф.Абрамова всегда с нами!</vt:lpstr>
      <vt:lpstr>В память о Ф.А.Абрамове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«РОДНИКОВОЕ СЛОВО  Ф. А. АБРАМОВА»</dc:title>
  <dc:creator>Maks</dc:creator>
  <cp:lastModifiedBy>Maks</cp:lastModifiedBy>
  <cp:revision>14</cp:revision>
  <dcterms:created xsi:type="dcterms:W3CDTF">2013-02-22T14:17:53Z</dcterms:created>
  <dcterms:modified xsi:type="dcterms:W3CDTF">2013-03-02T18:11:59Z</dcterms:modified>
</cp:coreProperties>
</file>