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8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E78D3-69FB-4F38-BE0E-E92AB5EFEAC7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C1E31-3FD6-4975-894A-592E1B1C21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910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E78D3-69FB-4F38-BE0E-E92AB5EFEAC7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C1E31-3FD6-4975-894A-592E1B1C21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682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E78D3-69FB-4F38-BE0E-E92AB5EFEAC7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C1E31-3FD6-4975-894A-592E1B1C21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601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E78D3-69FB-4F38-BE0E-E92AB5EFEAC7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C1E31-3FD6-4975-894A-592E1B1C21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697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E78D3-69FB-4F38-BE0E-E92AB5EFEAC7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C1E31-3FD6-4975-894A-592E1B1C21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703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E78D3-69FB-4F38-BE0E-E92AB5EFEAC7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C1E31-3FD6-4975-894A-592E1B1C21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465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E78D3-69FB-4F38-BE0E-E92AB5EFEAC7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C1E31-3FD6-4975-894A-592E1B1C21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550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E78D3-69FB-4F38-BE0E-E92AB5EFEAC7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C1E31-3FD6-4975-894A-592E1B1C21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751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E78D3-69FB-4F38-BE0E-E92AB5EFEAC7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C1E31-3FD6-4975-894A-592E1B1C21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618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E78D3-69FB-4F38-BE0E-E92AB5EFEAC7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C1E31-3FD6-4975-894A-592E1B1C21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52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E78D3-69FB-4F38-BE0E-E92AB5EFEAC7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C1E31-3FD6-4975-894A-592E1B1C21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566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E78D3-69FB-4F38-BE0E-E92AB5EFEAC7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C1E31-3FD6-4975-894A-592E1B1C21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425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75792" y="516835"/>
            <a:ext cx="9144000" cy="1219200"/>
          </a:xfrm>
        </p:spPr>
        <p:txBody>
          <a:bodyPr>
            <a:no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Литературная сказка и её особенности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ЭКСМО А. С. Пушкин. Сказки 978-5-699-37137-2 (3657869259) - Aukro.ua - крупнейший интернет-аукцион Украины. Безопасные покупки 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574" y="1736035"/>
            <a:ext cx="8653669" cy="5287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476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5464" y="566670"/>
            <a:ext cx="754122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литературной сказки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1.Сказка имеет конкретного автора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2.Неизменный текст, зафиксированный в письменной форме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3.Сказка больше по объёму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4.Более подробно, детально и красочно описаны место действия, события, внешний облик героев.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5.Углублённое исследование внутреннего мира, переживаний персонажей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6.Образы – персонажи – неповторимые характеры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7.Ярко выражена авторская позиция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8.Свобода в использовании сказочных приёмов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165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Новая сказка про репк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270" y="0"/>
            <a:ext cx="9168729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6294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3306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Сказка – ложь, да в ней намёк.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Добрым молодцам урок.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А.С.Пушкин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4" name="Picture 6" descr="Издательство М: Два жирафа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132" y="1854558"/>
            <a:ext cx="9311426" cy="5003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326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Литературная сказка и русские писатели</a:t>
            </a:r>
            <a:endParaRPr lang="ru-RU" dirty="0"/>
          </a:p>
        </p:txBody>
      </p:sp>
      <p:pic>
        <p:nvPicPr>
          <p:cNvPr id="5122" name="Picture 2" descr="Портрет А.С. Пушкина - Презентация 18569/1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108" y="1825625"/>
            <a:ext cx="580178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071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М.Ю.Лермонтов</a:t>
            </a:r>
            <a:r>
              <a:rPr lang="ru-RU" dirty="0" smtClean="0"/>
              <a:t>                            </a:t>
            </a:r>
            <a:r>
              <a:rPr lang="ru-RU" dirty="0" err="1" smtClean="0"/>
              <a:t>Н.В.Гоголь</a:t>
            </a:r>
            <a:endParaRPr lang="ru-RU" dirty="0"/>
          </a:p>
        </p:txBody>
      </p:sp>
      <p:pic>
        <p:nvPicPr>
          <p:cNvPr id="6146" name="Picture 2" descr="Домик для отдыха-3 - Разговоры за жизнь -3 - Добро пожаловат…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261" y="1825625"/>
            <a:ext cx="379547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ArtRu.info - Illustrations - Портрет писателя Николая Васильевича Гоголя - Моллер Ф.А.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3387" y="1690689"/>
            <a:ext cx="3151768" cy="3872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8671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Логосфера: Русская философия : Рунивер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169" y="1764406"/>
            <a:ext cx="4018209" cy="449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2" name="Picture 14" descr="МАСЛОВКА - Информер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14" y="1764406"/>
            <a:ext cx="3670479" cy="449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6215" y="940158"/>
            <a:ext cx="109341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Л.Н.Толстой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          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В.Ф.Одоевский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650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8" name="Picture 6" descr="Соглашение - 9807/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55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5708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488" y="399245"/>
            <a:ext cx="113978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Литературная сказка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авторское художественное прозаическое или поэтическое произведение, основанное либо на фольклорных источниках, либо сугубо оригинальное произведение, преимущественно фантастическое, волшебное, рисующее чудесные приключения сказочных героев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20" name="Picture 4" descr="Ответы@Mail.Ru: А какого цвета волосы у Спящей Красавицы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27" y="1545465"/>
            <a:ext cx="10959921" cy="5312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8233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167426"/>
            <a:ext cx="1219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dirty="0" smtClean="0"/>
          </a:p>
          <a:p>
            <a:pPr algn="ctr"/>
            <a:r>
              <a:rPr lang="ru-RU" sz="2800" b="1" u="sng" dirty="0" smtClean="0"/>
              <a:t>Фольклорные традиции в литературной сказке</a:t>
            </a:r>
          </a:p>
          <a:p>
            <a:pPr algn="just"/>
            <a:r>
              <a:rPr lang="ru-RU" sz="2800" dirty="0" smtClean="0"/>
              <a:t>1.Использование фольклорных сюжетных мотивов (ненависть мачехи к падчерице, спасение волшебных животных – помощников, нравственные испытания героев)</a:t>
            </a:r>
          </a:p>
          <a:p>
            <a:pPr algn="just"/>
            <a:r>
              <a:rPr lang="ru-RU" sz="2800" dirty="0" smtClean="0"/>
              <a:t>2.Система образов (злая мачеха, добрая волшебница, жадная старуха, прекрасная принцесса)</a:t>
            </a:r>
          </a:p>
          <a:p>
            <a:pPr algn="just"/>
            <a:r>
              <a:rPr lang="ru-RU" sz="2800" dirty="0" smtClean="0"/>
              <a:t>3. Народные средства поэтической речи: постоянные эпитеты ( «добрый молодец», « красна девица»), троекратные повторы («три девицы под окном…»; «Состязание </a:t>
            </a:r>
            <a:r>
              <a:rPr lang="ru-RU" sz="2800" dirty="0" err="1" smtClean="0"/>
              <a:t>Балды</a:t>
            </a:r>
            <a:r>
              <a:rPr lang="ru-RU" sz="2800" dirty="0" smtClean="0"/>
              <a:t> с бесёнком»; «Обращение королевича Елисея к силам природы»), фразеологизмы, пословицы, просторечные слова («Чёрт ли сладит с бабой гневной…)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38026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im0-tub-ru.yandex.net/i?id=2be30b8dd096469fa9479cb85121f877-48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406" y="28576"/>
            <a:ext cx="3219718" cy="379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Материалы для итогового тематического контроля тема &quot;Сказка о мёртвой царевне и семи богатырях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6124" y="28575"/>
            <a:ext cx="2635876" cy="379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Художник Виктор Лагуна - иллюстрации к сказкам Пушкина (44 работ) &quot; Картины, художники, фотографы на Nevsepi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4989" y="28575"/>
            <a:ext cx="3141417" cy="379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Городок в табакерке * Одоевский В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5" y="0"/>
            <a:ext cx="3155324" cy="379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0" name="Picture 10" descr="Батый Ирина. Загадки для детей по сказкам русских писателей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5" y="3825025"/>
            <a:ext cx="381000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2" name="Picture 12" descr="Сказки Одоевского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3425" y="3825026"/>
            <a:ext cx="3838575" cy="3099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4" name="Picture 14" descr="Рассказы Толстого Л.Н.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665" y="3825025"/>
            <a:ext cx="4503759" cy="3028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86082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204</Words>
  <Application>Microsoft Office PowerPoint</Application>
  <PresentationFormat>Широкоэкранный</PresentationFormat>
  <Paragraphs>21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Литературная сказка и её особенности</vt:lpstr>
      <vt:lpstr>Сказка – ложь, да в ней намёк. Добрым молодцам урок.       А.С.Пушкин</vt:lpstr>
      <vt:lpstr>Литературная сказка и русские писатели</vt:lpstr>
      <vt:lpstr>М.Ю.Лермонтов                            Н.В.Гоголь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Литературная сказка и её особенности</dc:title>
  <dc:creator>Rico</dc:creator>
  <cp:lastModifiedBy>Rico</cp:lastModifiedBy>
  <cp:revision>17</cp:revision>
  <dcterms:created xsi:type="dcterms:W3CDTF">2014-10-28T17:57:28Z</dcterms:created>
  <dcterms:modified xsi:type="dcterms:W3CDTF">2014-10-28T20:18:58Z</dcterms:modified>
</cp:coreProperties>
</file>