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7EE1C-4E68-4BB3-AACC-AAEDEC328E9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21990-AE67-424E-B3D5-53B55128C4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990-AE67-424E-B3D5-53B55128C42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1EF3-9C70-4C94-AB07-E9D27A3246AA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15D0-7598-47A3-A4E3-EDD054C5B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1EF3-9C70-4C94-AB07-E9D27A3246AA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15D0-7598-47A3-A4E3-EDD054C5B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1EF3-9C70-4C94-AB07-E9D27A3246AA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15D0-7598-47A3-A4E3-EDD054C5B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1EF3-9C70-4C94-AB07-E9D27A3246AA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15D0-7598-47A3-A4E3-EDD054C5B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1EF3-9C70-4C94-AB07-E9D27A3246AA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15D0-7598-47A3-A4E3-EDD054C5B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1EF3-9C70-4C94-AB07-E9D27A3246AA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15D0-7598-47A3-A4E3-EDD054C5B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1EF3-9C70-4C94-AB07-E9D27A3246AA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15D0-7598-47A3-A4E3-EDD054C5B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1EF3-9C70-4C94-AB07-E9D27A3246AA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15D0-7598-47A3-A4E3-EDD054C5B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1EF3-9C70-4C94-AB07-E9D27A3246AA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15D0-7598-47A3-A4E3-EDD054C5B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1EF3-9C70-4C94-AB07-E9D27A3246AA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15D0-7598-47A3-A4E3-EDD054C5B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1EF3-9C70-4C94-AB07-E9D27A3246AA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15D0-7598-47A3-A4E3-EDD054C5B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A1EF3-9C70-4C94-AB07-E9D27A3246AA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815D0-7598-47A3-A4E3-EDD054C5B2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CAcQjRw&amp;url=http%3A%2F%2Fwww.lermontov.info%2Fportret%2Fportret4.shtml&amp;ei=rq08VJ3NHofUOefMgbgD&amp;bvm=bv.77412846,d.bGQ&amp;psig=AFQjCNGEs84lS8T__U22tQzQXLx5qrSssQ&amp;ust=141334896478494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CAcQjRw&amp;url=http%3A%2F%2Ffb.ru%2Farticle%2F122330%2Fanaliz-stihotvoreniya-rodina-lermontova-m-yu&amp;ei=D7M8VLuRBMrCPNDVgagE&amp;bvm=bv.77412846,d.bGQ&amp;psig=AFQjCNFypuD73cijP1VyZTM33SxKr-Yutw&amp;ust=141335052209622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CAcQjRw&amp;url=http%3A%2F%2Fwww.privetstrana.ru%2Fusadby-rossii%2Ftarhany.html&amp;ei=XbU8VMf-Jqn4ywOhroG4CQ&amp;psig=AFQjCNECeVyXSxdijxmB7wkO7YY7bOGFow&amp;ust=141335110088684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source=images&amp;cd=&amp;cad=rja&amp;uact=8&amp;ved=0CAgQjRw&amp;url=http%3A%2F%2Fru.wikipedia.org%2Fwiki%2F%25D0%259C%25D0%25B0%25D1%2588%25D1%2583%25D0%25BA&amp;ei=Fq48VLfZN6P5yQPt4oGIDA&amp;psig=AFQjCNE36-2vWxQtBUNjqUCV0Q1XhOpRzg&amp;ust=141334927105140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source=images&amp;cd=&amp;cad=rja&amp;uact=8&amp;ved=0CAgQjRw&amp;url=http%3A%2F%2Fricolor.org%2Fhistory%2Fcu%2Flit%2Flermontov%2Fmd&amp;ei=da48VLC3COXhywPfy4GICw&amp;psig=AFQjCNEfEnSGCoSg8X2D5HmgOuldnkJgJA&amp;ust=141334936518335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CAcQjRw&amp;url=http%3A%2F%2Fwww.allnews4.me%2Fzvezdyi%2Fduelnyie-pistoletyi-pushkina-s-chernoy-rechki-29686.html&amp;ei=IrA8VOTXBs3eOPyxgMgJ&amp;bvm=bv.77412846,d.bGQ&amp;psig=AFQjCNFfGAtZmKSCOP-St_8wSewtWnoonw&amp;ust=141334977945983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ci.ru/%D0%A4%D0%B0%D0%B9%D0%BB:Pushkin%27s_duel_with_d%27Anthes,_atrist_A._Naumov_1884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_tD45yPZN_OI/TTO-n8NNMsI/AAAAAAAAAAM/bA4_d8frjZI/s1600/%25D0%259A%25D0%25B0%25D1%2580%25D1%2582%25D0%25B8%25D0%25BD%25D0%25BA%25D0%25B0+2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CAcQjRw&amp;url=http%3A%2F%2Fartrussian.com%2Fvlamy_30%2F&amp;ei=j7I8VKLOBcztO5WjgbgB&amp;bvm=bv.77412846,d.bGQ&amp;psig=AFQjCNGnb4u1SUpX_NS1-_Xmx0QeYlstyA&amp;ust=141335033394237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64" y="5286388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Лермонтов М.Ю. 1814-1841</a:t>
            </a:r>
            <a:endParaRPr lang="ru-RU" sz="2800" dirty="0"/>
          </a:p>
        </p:txBody>
      </p:sp>
      <p:pic>
        <p:nvPicPr>
          <p:cNvPr id="3074" name="Picture 2" descr="https://encrypted-tbn2.gstatic.com/images?q=tbn:ANd9GcSONrtsYwXnY9KQmJ5vnEOly78TgBsaqeBw1rD-v1C6k4hk9nlDYw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571480"/>
            <a:ext cx="3286148" cy="439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encrypted-tbn2.gstatic.com/images?q=tbn:ANd9GcQvbp4hicljeT1v4_jYaHXP2dgnG1xB9bY_cOGQ5TijyY85ef8UPQ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8143568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57214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Родина Лермонтова</a:t>
            </a:r>
            <a:endParaRPr lang="ru-RU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72000" y="135729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/>
              <a:t>Родился в  Москве.  В семье  капитана в  отставке Юрия Петровича Лермонтова  и Марии Михайловны, урожденной  Арсеньевой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128586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/>
              <a:t>Лермонтов рос  впечатлительным и  болезненным мальчиком. Неоднократно  бабушка возила его на лечение на Кавказ, где он слушал   горные легенды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4" name="Picture 18" descr="https://encrypted-tbn1.gstatic.com/images?q=tbn:ANd9GcSCBYoW6yoedLEIADnkLuo4ye-fcYxSiaiIZJRj9Ln2OSDrK4yx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28604"/>
            <a:ext cx="6572296" cy="492922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28794" y="5572140"/>
            <a:ext cx="51296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/>
              <a:t>И</a:t>
            </a:r>
            <a:r>
              <a:rPr lang="ru-RU" sz="5400" dirty="0" smtClean="0"/>
              <a:t>мение </a:t>
            </a:r>
            <a:r>
              <a:rPr lang="ru-RU" sz="5400" dirty="0"/>
              <a:t>Т</a:t>
            </a:r>
            <a:r>
              <a:rPr lang="ru-RU" sz="5400" dirty="0" smtClean="0"/>
              <a:t>арханы</a:t>
            </a:r>
            <a:endParaRPr lang="ru-RU" sz="5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0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72000" y="714356"/>
            <a:ext cx="457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Вдохновенно воспетый Лермонтовым Кавказ давно уже стал землей обетованной для миллионов читателей великого поэта. Невозможно представить себе этот чудесный край, не думая о Лермонтове. Где бы вы ни были — в походе или на отдыхе, в диких ущельях или на горных тропинках, в Грузии или Дагестане, — всюду с благодарностью вспомните Лермонтова. Любуясь живописными пейзажами, величественной красотой Кавказа, вы невольно подумаете о том, что когда-то уже познакомились с ними и навсегда полюбили, читая произведения поэта.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493713"/>
            <a:ext cx="8305800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71448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На картине "Развалины близ селения </a:t>
            </a:r>
            <a:r>
              <a:rPr lang="ru-RU" sz="2400" dirty="0" err="1"/>
              <a:t>Караагач</a:t>
            </a:r>
            <a:r>
              <a:rPr lang="ru-RU" sz="2400" dirty="0"/>
              <a:t> в Кахетии" Лермонтов изобразил его окрестности, где стоял нижегородский драгунский полк, в котором он служил. Изображенная на картине скала над </a:t>
            </a:r>
            <a:r>
              <a:rPr lang="ru-RU" sz="2400" dirty="0" err="1"/>
              <a:t>Караагачем</a:t>
            </a:r>
            <a:r>
              <a:rPr lang="ru-RU" sz="2400" dirty="0"/>
              <a:t> была видна за много десятков километров из левобережной части </a:t>
            </a:r>
            <a:r>
              <a:rPr lang="ru-RU" sz="2400" dirty="0" err="1"/>
              <a:t>Алазанской</a:t>
            </a:r>
            <a:r>
              <a:rPr lang="ru-RU" sz="2400" dirty="0"/>
              <a:t> долины, где пролегал старинный торговый путь.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22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72000" y="171448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Эти места воспел Лермонтов в поэме "Мцыри", действие которой происходит "...там, где, </a:t>
            </a:r>
            <a:r>
              <a:rPr lang="ru-RU" sz="2800" dirty="0" err="1"/>
              <a:t>сливаяся</a:t>
            </a:r>
            <a:r>
              <a:rPr lang="ru-RU" sz="2800" dirty="0"/>
              <a:t>, шумят, обнявшись, будто две сестры, струи </a:t>
            </a:r>
            <a:r>
              <a:rPr lang="ru-RU" sz="2800" dirty="0" err="1"/>
              <a:t>Арагвы</a:t>
            </a:r>
            <a:r>
              <a:rPr lang="ru-RU" sz="2800" dirty="0"/>
              <a:t> и Куры...". Эти места Лермонтов запечатлел на своей картине "Военно-Грузинская дорога близ Мцхеты".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93713"/>
            <a:ext cx="8229600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357686" y="235743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/>
              <a:t>С детских лет  наблюдал,  учился народной речи, слушая предания и песни об Иване Грозном, Разине, Пугачеве, войне 1812года.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4152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57356" y="285728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Москва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14298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/>
              <a:t>Москва, </a:t>
            </a:r>
            <a:r>
              <a:rPr lang="ru-RU" sz="3200" dirty="0" err="1"/>
              <a:t>Москва!...люблю</a:t>
            </a:r>
            <a:r>
              <a:rPr lang="ru-RU" sz="3200" dirty="0"/>
              <a:t> </a:t>
            </a:r>
            <a:r>
              <a:rPr lang="ru-RU" sz="3200" dirty="0" smtClean="0"/>
              <a:t>тебя как </a:t>
            </a:r>
            <a:r>
              <a:rPr lang="ru-RU" sz="3200" dirty="0"/>
              <a:t>сын, 	</a:t>
            </a:r>
            <a:endParaRPr lang="ru-RU" sz="3200" dirty="0" smtClean="0"/>
          </a:p>
          <a:p>
            <a:pPr algn="ctr"/>
            <a:r>
              <a:rPr lang="ru-RU" sz="3200" dirty="0" smtClean="0"/>
              <a:t>Как </a:t>
            </a:r>
            <a:r>
              <a:rPr lang="ru-RU" sz="3200" dirty="0"/>
              <a:t>русский, - сильно, пламенно и нежно! 	</a:t>
            </a:r>
            <a:endParaRPr lang="ru-RU" sz="3200" dirty="0" smtClean="0"/>
          </a:p>
          <a:p>
            <a:pPr algn="ctr"/>
            <a:r>
              <a:rPr lang="ru-RU" sz="3200" dirty="0" smtClean="0"/>
              <a:t>Люблю </a:t>
            </a:r>
            <a:r>
              <a:rPr lang="ru-RU" sz="3200" dirty="0"/>
              <a:t>священный блеск твоих </a:t>
            </a:r>
            <a:r>
              <a:rPr lang="ru-RU" sz="3200" dirty="0" smtClean="0"/>
              <a:t>седин</a:t>
            </a:r>
          </a:p>
          <a:p>
            <a:pPr algn="ctr"/>
            <a:r>
              <a:rPr lang="ru-RU" sz="3200" dirty="0" smtClean="0"/>
              <a:t> И </a:t>
            </a:r>
            <a:r>
              <a:rPr lang="ru-RU" sz="3200" dirty="0"/>
              <a:t>этот Кремль зубчатый, безмятежный...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2.gstatic.com/images?q=tbn:ANd9GcRfPcCZmGs4g6Iq0jj8DZIVcddSdOa8VrSEz1bJ0EmeFQLJuYhU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85728"/>
            <a:ext cx="6781800" cy="5086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715016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 подножия горы Машук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3.gstatic.com/images?q=tbn:ANd9GcS9Gspm8Vxv05oQqfagYDiwVdT-1xBSUP4oLaWZZegoenef3V2-m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00042"/>
            <a:ext cx="6262699" cy="46970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5572140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Место дуэли М. Ю. Лермонтова</a:t>
            </a:r>
            <a:endParaRPr lang="ru-RU" sz="3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04"/>
            <a:ext cx="8229600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1928802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«Бородино» - это первое стихотворение Михаила Юрьевича Лермонтова, напечатанное по его воле и с его ведома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108454" cy="615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0813"/>
            <a:ext cx="7772400" cy="65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CEAAkGBxITEhUUExQWFhUXFxoZFxcYGBsYGhgXGBgXGBcXGBgeHCggGBolHBcXIjEhJSkrLi4uGB8zODMsNygtLisBCgoKDg0OGBAQGiwcHBwsLCwsLCwsLCwsLCwsLCwsLCwsLCwsLCwsLCwsLCwsLCwsLCwsLCwsNzcsLCwsNyssLP/AABEIAL4BCgMBIgACEQEDEQH/xAAcAAACAwEBAQEAAAAAAAAAAAADBAIFBgEABwj/xAA+EAABAgQDBgQFAwQBAgcBAAABAhEAAyExBEFRBRJhcYHwBhORoSKxwdHhMkLxFCNSYpKCogcVM0NysuIW/8QAGAEBAQEBAQAAAAAAAAAAAAAAAQIAAwT/xAAgEQEBAQEAAgMBAAMAAAAAAAAAARECITEDEkFREyIy/9oADAMBAAIRAxEAPwDfHB716cc+XZgasG4Of855xYpxCQK0aBJUD/F39I80l/UXFOrZbqd6PYA1Gn6qVY9IkdlJJtTry+sXGHlUJN+R+8cmUvn9BHTqWpnhnsVsajhVe++kKYdChT4QxtmeucaTEkEMHOtu/WKyZIJqxbj8/nE82il5GHcupfIVDF3vnDkzC3Lhjw9M6QLDSCD+Mjkzw6kO1ALezUtBdMVi8I+YbhSmucemYAatTMjV6DIdIt1yS4IbV/oC1HiE5B0v9h9oNbFEvCknlar8jV8oNJwqiS7jQOPV2iz3AxcB+7x5MpmfO1fY95RHdMhCXhCHqeemgqGiE9Cs35GuntFqJfV+Ue3X6ceZh5tjYrJOFNKmocuD9+cWcqWwbjwqI6pHBvS0Myksz0794my2qhVMlT2LX99YL5bBnPWvtDYRp7kxzdOfy+sHPOXTarzJLZ24Bqco6nDE5lzXQ98oYntqxgcyczfSOnU2Yn1XDKWkFyCMuWbtEMW7BiOOnOIJxRepJPRvSBTcQpJoxzY+9Rb0iJ4PsvKw4dzpS5F6ZQFUkpIO6VXBrUi4rwMNIx9fi+E5A1B5KavKFsTi3LHd3g7toWifvdaQNWLSEAkNu0NqEPe3bRiNuzAJyt16gF3u7OfUH2jVY3EpSSCXpUKYUfI53aMXjFSzMO6wRk5d3Azzq9or4PHS7fDTbKxIXKlhI3lC4Dh2pnpf1it8RSCmbZnDtwFA7cosfB5TurZlKGQLlhUkC7GmUV3iKaFTEgFL7pd1JBuaFzTrHXi2dOfU8DbIKkyytgUuxBNWBuO3jRYFNlEBj/swa4N+cZjZ86WmUUTVpCiaAKCtP8X+kbTw+mUEgzZskp3HB30qarNk1NY5/L1bfCufDLeMZQThixNZgKieJAA9EA9YwfnEGhsDGt/8TcaDiBJQreSBvFj+5VCDxFf+UYwoUVMn9RLBvlHs+PZyi+27wGG3JCHJBKUk3oSHIbmYvpGNG6mqbD9vDnGbxGNKpUsN8QDKf/JIYg5UMMy0qYO7sI8v13zV2vp8ySDXTR4khDBoKABESI9dmRyHApCWKLg+lIP5rZ96/L0hKe9fu3oc4me2voJIFq5XHbxxS3YCCFPrpAdz/Vs6iGpx1KBnBpSnNQ3bQAqsPYN9YJhgQW9A8TcJkyA7jXv5RA4dRu3vDplkZH2+8S3W74R5+r5dZyRTLa4pApkoN8N9IsFIoe+pgMxIHd42Q4XCeT9/mIE9gRNSC9n79oGpQoeRt/EVJAIZfdIglXbQMqo9o4F0bSH6jTUtYvTt+MGBpdoSSwFWZmvwj01QGdXhnOtrmJFiSfm/tFdiJrWoL2rDWKmsGKd7kwfqTFTjAS/xEVelW69OEb6pouJmg5/m2sAM0uycwPt9Yr56S4dS/Vvl94BOQs1EyoqxA4UJvzvaHrltW60BXEHjnl0z6RUKQlK2mhWRcFwXIIBD8OUO4KZZKjuqDUFHFiU1Y5+kExifhsPharly2vBheOX0Oq5ZQUgy2lsCXVKIf/qVeuhjO4zD70w7ykgauAk2twjfeQlSWO7u3qHFaRlJuy5YnKG6kgKcU/GTGDjnKq3wnh5SPL/sApWkF8Sl5QTT9KSzzfzeKDaUpCCgITQgkk/qUSpQClPc0d6XjSY8KWiWhBZC6n/4JDlR4HKM1tlY80DJKAG9S3vFfH7FXOw8IkyHKEm7lq/L35RPa2z5flgpSygwASSHLsHFj6R7YUweUL2V7PpaH5uzpk3dNd0KDnofesNn+zTp88mSyKXYkVtf7Vh/w9h9+a+SA7vbRjreDbcwyUKCAp7kkWFWDaUh3w18MtVA6yRUtSz/ADjv1/yNSxCRvqIb4iTwBbsRZibor2/EV05BK2GZanpF0hKGD7rtWq7xys/GfRVLNxXqIIguPZxaIplmj9YLKRTv1tHed/1GOFTX9YgvdIyrpx+VokpB6de/aBeSNK5QXsyAIDkvY0EFQgWYjs6GGEy+fHp7RPyxf817Mcb8m1f1wscNvFhTPWGk4YJs73d4KiVaCLIOcT8n8iuYWOIYneBFaZ/jOOBRegP0gqkij9tHCeDx57Lq3FqOheFFAnWHDS3ygU5Qi+Zf0Ump3756wrMJzP46w3NmVIcP1EIliDW9DcVt60jtOXO0LWwa3O0eQxJNP4gPnUoANbtofeFf6kjQ1PtneLwatPMAzHd+UCnzWyvalH170hD+o3WewFav9YHMxV++sODTEyeSWr+dIr8TPBNcvlxGX5gkw2oW9ub5WbrFdjUjevqBXLWKyYm+wk/uyLnPUvwGcQTNFARXWhf2FIXKxvPwfqXrrl7xFZDk5e5p9oMZZzC4Fwf2nMGufXtomnF+YjdJY0ChYnjyOkVktadaHjHjIN0qLuK9cwesR1FSrNGLMsfEElAFwQCBU2Jr0rFPiscJilqAZJYB9T9q+kNJxJSBvJHFQIfO4dxFRiFJJcEsf4Dekc5z5V7acBJk0odxKUgZJBDUzjA7V/8AVJvVtWYD7xtZaT5QL/tr23bRh8Qd5SiLFRalxkeEHw85p69NFsMHykA5k6XJIapzjTzZol4Y7qt1SltZ0pLAJd7uObRnPDMklKWF/hFrqOZyZ4H4s295qt2T/bCX36gg5OHsbWEXzLekMnN3itW9+p/izqb2jQbMxEkICVFlDdq4Iqalm4xn90uRmT3caRaTtnp/SHBOfEfmO/fktjP2GnfSqQtSx+4MAbEgpahTfj6wl5K8lUy7eEPBm15vxIdITLSwd97eFQx6QecFKUSWckk0FyeUceuaz7Juj0iKhp7QVo8Yr62EtunX53idxx/MTLRE0MVfTYGiWXFQPaGfIiIAie9HH64p0MAYCRx9YIowE8+/SK+sLpVrHlF+ERHfrHjNbjy74+0b6RtcUo5W01hOdODb3rXjf6QxMIJ/iKbHqZKqsHUH0sdOzD1ynR1zQ56i3Wnv6QgtTOMjZ+jiuYvCcnFkoB3gXDNnduEITcWQp3IrXgXb7ekP4nTU5ZQsgMx/SdNX+fpCRxdFFrFmqM6/OI4vGH4FKdhSgyI1a9IVCHRU3c1ej5Q3wFpKmbyd0hj9+ML4mYwIOobiz68ICicBTICpvxjmJoQQ7c9eHWCeYBFrcUIqP4rlf3itXPIA0t65d6wTzCxq9wON2+ULTKJI4OMnMVb4YoqY0wh8vh9zE1BZccmD+4pCeLWywf8AUeyosMCKlzmOggnkl8OT09jDf9QyW40fKJzsOK+vLmYXYaa98ocod8xyLF7nNrwvNl1e2j8nH09IMUCATiHowH0y+kFhhvEYuYmSoULIFWtk5ByY5Rl0oA70jSYtQMpdaMAOHxJaKGYnh3eJ5mK1qNhDy8P5ilMEpe4cUASwqakkCMZMmOSXfMtqat7+0aTby1DBywmwYqatKAPwr84zWMWkD4cwn1YE/MxfxxvY2zZe8tJdwK/QQ7jcWxCUDeX6hL2tn1hLAzVbr2cM9h65RaYTDJQASrg7gAd84b7anfDez1y0KKqFel+LnjDKplf4g0raElCWMxNsi7aWtATtKRr/ANp+0HmpfaJa+/nHJi++7xBA+ZaJLjKDKO+ke3OsdBiaB23WD2XN0xCYOPODg8oGqCsCFx0mO7v8+0c3hBCGtYBheZMa/fOkFmHhC0xRMI0OdukVHLrw1ilxeJ3VEOSktSpY6xb4lfwuA/z6cYzW0MSClSaEGj6H6GHEUvLmOlaTT4mAoKGt8oV/qEksLnLiNYHhFKM2oDj6UN86W43g8mSN4Gxs9OzpGgBxQdCq9NGaB4RXmANQJDnmzM/rDEtFV8QD0NKaWvC+yyBKtUKL879Y1mt+OTRVh+GjxVry70ghmErbQW7z/MAmGWCf7iRqN4OGgwh7wBINjUU5P9PWEzMJJc0ZvSvpWG8Wd5IUGIScjRhQ98IRnBO8WVcNxc0HT7RTEpinWjgkivAEt6wCftQud1gBQ8W/cMrQYEluLj1fNucZnaRUksQzO3J9O9IZFTy0uB8TICimY9ahQuDZqXFzaLyYUrRvJIINm06Xzj5WmaQqhaNTsPabjyyriOJJoHZsxnF5kT1x+tF5ppx9s84RnUJ9688+7QeUt2dmhTEn4ojGWV5awbbhudAG6u0Uaz3wizxCt2UviE24qD//AFirlsVAHUaa1Po8bGalc0JkqSoAjO1d1ADNkH+ZpHz7ETHU4tWnOrW0i5x+MJ3k03VE00cgtqaADrFOqUxuOhtSnfCL5mRTRbOTuyUhgXrbvsQzKw6Cpt0Hp3wjklTyZdKt0oIPs4fGkt845tYJtDBISCRRSKi2V/WGES3ANnDtE8YjeUAR+56t0HrHBMPZi06+typ9K3HZg5U8KKWGd+P4iAxPpp+Ygw43t9o4ku9fvC6J9R07+UdVOD8e/tATJbvjHHbOEMVtSWj9a0p5kB+FTBf6gEApIL2N4CLPmNaAHEcu7xCdNMAmVcP6cLwRk1TeffTtoGZj/eIKmgVcGgAoRevfOAKmkKBoxJH10hTrs+YQRzZuedu3jObZCkhSkEAM59qg92i+nTibEB6VHya8Um1p+8kij7qgRetIqCqfZvwrD7x3wSC/7ifqMucFweMqBqP5y7aEVYj+2lVHSQ2lBk0DlzQQFDJSh0JcD3is8A4JrJSbMlSSbOwMR2W3lvxt0H0MDZ0M/wC7s05R3Zq6l3o/v8jA34ewuHBUXdw1Og4cYx20g01aRkpRPqWjXJUVIUPMUjeN0EPnQ0zEYvEqdSt1Robku7Ud8zE7i+Jq8wcweQG71+UVs7FlhUfeoo+sRwc5KEkBTqN6mjgsGapA+cIYpbltB8/4jQ4MnE7pGZHuYodrTxMUokZgA6AAmut/nFti8OtCUvR75gdM/wANFLtLywsiWsrBAJUUlNf8WOjXzrF8mEgm/fWC4ZQCh9WHB3t/MFXOSEkC8BQk/b6xZaPD45SaOMmcj6Wh2TNCiGDl7cO2rFDhJpUQKORyytzrDsicpKnyyHyreJqcaXEyx5S6hvhYZk71h6HpFOhJCwdOPCH9oz3CWIq59qP6wgdXyOcTBhPErqDln9/WBYeSZiwlJcn0tflR4NNqSc/v3b5w5sCV/dKv8QTwGWXSK3wVgpISyEuw7eG9lSD5ib0ivXMdRbvWL3YQqoi4DCmZ1pWjiJTqWJ/URm7dYluj/H2g2LUnfLGufNgHAgalB7xVS3y59KnvhHJsyhNK1H8RVLnF2tVh6H6/OI+bTkYmwascNiSTaj/SIbSnKKVbi91TUOhpW94rZeILXzo3RoW2jtIS0lwS9mipy21jtp4ZSZqhMUVKep1zu8fR9jzdyUlLpoLJDAWbPjHzjaO0DNXvboH2vXWGsDt+cFJSVfAKENlzgvFNfSJ0zT1gZxdiDUV+4PtCKZ9uA7rAVTmqDXnfL1jfVtHXOIU281QRobuHgU3ElVBe44P/ABCM6fvXrcW0bnxgWGxDl7EfCc6j8N6xGFZqnKCLOSaUzPEG0VOOU0wHMv8AxBJmIOoo5+v3is2ziAEqIvRss26xeBWFfwtlXTpWBYd90itXvqn8RxMw+Ua5j3juGDFT9erg/MRiawJJYHV36GIInVLZ0HfKJYaaUlSbUMLyV/pcdiMz238duoEtKiDmOFaE6O3pGT8821Ppl9DFhtWcVqJIzpXpCHr39YZIueE8PNPpy7MWOziFTATRjWl2seWcVcoMz9jsQ7glM+TgV5mvzg6ZYbQm7yd3XXUGMhipbKPPsHjFttnGkqCUlmrp0pnwhdYTups9DxhkaK5WEUkOba3YcRDGDwu9NTLBBBUQCXSCKhyD+klnYwxiZwVLKXbPPjw5ekVCJhDGoZuhy+kV5sU3OM8NeUykFSgA53pZRu5VuHD3eKXaCNxKMw7PnZyd7mIJs/xDiPLMoMQSFVJNQGsaCw+UIY7GTVkCaXKXAoAADUtzNYiS75ZbYbFbwSP8Qw5XiU2ZVu7vUGKHDKNxleLSTPBF69jKHE13fvdr83tFn4eoJhqwAcve8VClhj6AOT6ekXeCTuyCRdR9rHKDqANB4Z/fpF/sGZfplfmehjOIFz3b3jQ+Hz8Jbrx+sHXpJ2c++WNacusEThzp7mIeWN5WTUPu3z9ospbsOQ1+0P4IZxOS2az8gag6iPFYZgL0BtmammgiC1/EUFIYOQbki93rnbSDqApVgLNQuPWI+zWObgI0pn631ik8RJ+FAa6tNAz3a5jRF6u9dc/eKXxAAQhgwc8rgx1nQxk/LHbN3aJokV0/i8MzEfEaekWGycGha/isMn0EVWXcuaSEuKsCerQLzD9bHnDEtAcGti3S0J4pYDtowZ7wNC1ynKlebc6l48iaUO/GwsWLUyFo8Fbo5UbvO/pHpygFOLHPqTEHCuGxBU+uh+fvC21lOyb9a0djyvEd4JmHR68oYmKSTMLgKCWSGjSlXKYylN/kPldzE1UmkZGjl8wPq0RXQbjNUO/B6XjuNSRMCteWR+cEZ6ZMqnin3qL52heYktShY+tba5Q5jkggEKN7kswUHaFN4OznO9nOsbVRQkXe7+47HvACBpr33pFptnd3gQDUVyrrFWpj+bw6XUACnOsEnKCE8bgtwoDoIgQTUUgE+UXZV82r31hYkFVJN7vrasT38vzHFpqfplYQMkn70imSmls++cA3QRS4qYmtYFxAUTg/34d5QqgkieUqBFx3rFhjEhQ3xYj3JzitUoEuKv3X0iz2aSpCkM552H1rBf6xeQL29R3nHkuC3fOIqoSGbSCyy4HtbKEVZS5TsOWVousSndkpTq336xV4VO8zZ5W0p3rFttem6lrN9nqOER+opJGvv31jUeFpQ3FCrvUjQiMyhLtl9r9c42HhbCnylrKiASAOJAPSJ7ZzFlQCizg1pQsNa6C8VBx03/L/ALjDu15pJYEgemWv0ir8s6+//wCo3sNnMUfhUQ9FUDOKuOmV4sMOigfTIVNrekdXs5RPxJUWPIdL/OCzJJAZiz1GWjWrHPTS04gEh3sx1vX+YrdrpdDipFW6EX9DFhiJBCw43jYm/Bq5V9ogvCuFDdJDH6lnbKOksiWVnpqaD+dIc2RM+MX7DQBag5p24hjZMreWGu/1jr+JXSUhnPbRWTp7EPap5l2+RMXGJwC1BwMtKV4xTq2WsljTSlXJ5QGFFznI4i47pCkx1H9J+TXz0i+k7DXoOpPWC/8A84vUDq30iadZlCdSOdXD8G6R0Ece+xSNOrwtMyI0vqe6wI+GZgyDjR/lEFn58kkAs13y00HOA4kBSRvZV1pnxGUadfh9ZDG3B6ctYGfDqmrQUy5Qsyc9B3BpkfxC2InEEEBSy+aG5G5zYNGxmeHlmF5nh5VlW1FdLxjrCykrxE0JQHcBqFn/ANm48IHjdnzJZ3VJrelQwD71OHCkWG3tkGUshJIBrRw79RV343irmYieyd4ldM6tqmt6WjedV4xKWjl6wzMw6VAFm45NnFdh9pKS+/LpWpTm9C44UcQ6NqSyD8IcDk50DxrKyu2lLZRGWX4ivVfl33zEXcwJX+k3vStMuN4UOylpNW3dSaDoziK5sxjmwfCv9VLmrExKVpHwhSgAwqSTXg1MoyahWPoWwcbh8ORMSlQ3EkEpIdb3Cw+Rt+IyGLxIWtc6gK1HJ2rQAEHIxHx929XfS88EJSstYvvCyJe9NVOKghEoq+EsX3khIB/6npWkZ1Acw5KmkBqsbtnpztHa+YF7tbAoZK5aipKw4UQKhyGbJQIqIr0yCA5sWo/EtEsHtDyxuFIUgne0LlO7Q5ftPNIguDmu4IcEmmYNz3wiZsFN7Cnf3QCHc1tlwi728oeYBYhPufrFZsvAgTUqDhnz4H2rDM5e9MUcrU4ROoouHS5A6c2FR7xqNpJMrBYci5UV87gD3EUGy5YKw/TiY2m1JaTK8tVkpCQwaoao1vE9e40YuftRSz+gE1qHF2y7vAxjxpAccndURRQBvnevBnAiCZMs1IL9/wC0VI1foJUrg/OPf0ySKjnB1irxXY3a0tBId9a0pHP6nTX9JLd6PC+JkJIbJvUHLjcxmNpeJSCQlVnoHq/E3Zv5heV4oULqIvQsQz63HWH6p+yvx+CCMX5QfdUaZULt7wPwwr+8Q1hzscontPGmZNlzKEpIfMMFApBI6+sKYbGGXPmLQwYFgWIDl4raK+hISDT2r7QQ4EGvy59IwyPFU1LvuEcQPYiG5XjFdLcgz+lHihrXDBgNUlhz6wVEtNO+OsUeD8QTFsEpdR0b3cfmkWeDxc9SvjljNnIBGVrxF1Uw8MOMvrA5uCHHp3eDyBMeoAB0LwyQfv8AjSDVYrFYQX4Zkxz+mGnfHjFitPD2/Me3eRivbYrlyE5j3gS8IMx0iyW0CKIGfJvG+Faew3v0hvc5G0ZRYJ4dTSlLx902jsuVMHxJBPvUH7x8skYLexAlm2/ungA4samrRNuMyc6WTlSoPqcsosNk+FUYmWtaSpKwfhNd3kRY9Iu/FOy5cmaEpCW3X41fg7tG62Ls2UmSgoSAFJSeZIBh0+XxHaeycRhVHzEfA7haaoyq/wBIWmYpS0ndpb8kDr7x9021h0qQQpAL3BD0a5zj4PtRBSCkUBtwTUbp5WjpzZfTLRPhXFrwvnFJ8reASH3lKCiU74SHO5vBq9HgOKw8vDytyZQkFk5lXEDIGlY5sHxTicLNSpK1KEoKG6VEoAUnd/S7EOX+sUe0MaZswrUznQN6B405tvlUCQ1qv2YIFVPtCz+sEkrrWOjDFUFlzG5ixHdIEDHN5rxmaTYuJdxoD6fV4flKcjvrGUwWI3SFN3nGkwcwKDg/XvOIxFX2y0HeSzO9K6EV9ovNp4abMT8AOeYFKC9NHis2En4wXs9a3Z+sW8zGhmBHZ0pn84jPKVHN2IvNCf8Ama/POB/+VL/w9xFnOx2hvnYfSODE/wCw9fzGrPsGLw4XR1AcCzxQ4rwytTstING3gVe9Hz9TGjID99n8RNKRqYiKs1iZXgxZHxzQFOapTQjIs9IaT4Lkt+tW816APdyA0a5MqO+VD5acxlcP4TQnMn0bo9oBifB0sr30qbUGxt/DRsPJHrEvLEbDikk+HMKAxkS/+IJ9TWGU7GwwYCUgUb9It6Q9uueUEKAOMHpsVM3YeHU7SwOVL8o9hNkypVUIY6uSXpFmp9Kc/eBTUkVcCNrY6inKPLUYiP4iZRTSHWAXXLvnEFKNu+UGmgNm8Kkn+Q0bS6SdRECS1H74x5R699I8Uni0Ta2EMZiZgTSWVeh1sM6Rh5WxsR56ZvlkHe3nIIA0tH0SavdBJNOXDvOM1tbxnhZLh9+YLpQxD2YqsBHO7fEPhn/FGy5kxaTulgP21Acu5OYyi12VtPypIEwhASyUlRCSUtZnuIxW3PG06bYplAP8KP1EaO7/ACjG4jbRPM56cax0nxWzyP19C8Y+K0KQUSlglQqQXADBxZnj5ntPEAgAVa2lz9/aF52MURUl3vCjv30zjtxz9WdK6vrTpAViIqMdeL0vBRggFXgaAS5GQj280GsdKqO1IgK+7xJMpRS4rTK79tAwuzg/xeNrCymLOzfLvWNNgN0JTuAM1wc69XtFJgcGQp1AMMixfP5cYspLJswHD2zPCC1PUafZi97eIKgwrxf3FAYYWWBJIpr+ai8ZkTy9NM7+0EVNLZlwMz3lEoW39WmvXn7QurHF6CmVDCSSdP5g+6vRPoIKz9KeW8RKWNO+EFSI6ExOOiAEdNM4kI9uxiiesReJqA0joEGVi6H0HK1YNuR4C8SRURvqyBRrCc93/k3OkPlMLqmjjeNYwMoXd25HKtI4me4vXR4FtDE1ZqNTn9oo9q42XhWUuXvKdgxLP16+0HoNF/UMB8PKvvEZxdVCNLPwvHy9Xjud8ZQEpQmjbrk5j9zWhDa3/iBjEoO6sJqzhKXbqIqc3ovrfld+8ZnxP4yw2G3kBfmTR/7aclf7GwHC8fFMZ4pxc4nfnzSlWW+QDe4BaM5PxZJI+gy45xc+L+s3niPx3iJ3wqO6g/tHwgln+LX1jE4zaalQjvnsxFSDHSSQCLmk3Pfb+scBVxhhOFpvc6504M0LLGmUakIx548/fCOLVCyETbvOOCOhTQMtcN5IlqBJBI+I/NvaKjnE/M/PpEAa1gZcbFQSlTmj29MrRHGyWLigN+8o+i+DNlyEIQhUtKy29vKFd5t4jQpjSYvwth51VoDEA/D8BFxRo4f5fNbK+Q7OWCCLkZH50i92fsCfNbdSWyLdLxs8H4KwkuYlSQtxUBSt4Fg9cxnYxef+Zj9ADAUDCwY2r/rE/wCT+NjL4LwWUjemls939xp6iFtrIwmHbfAKlWTvG2Z09dYuvEXiHypSlAE5B+lSLZ8Y+PbT2qubMUpRJNScsxQC2kXztTkfV5WBlD9KAHs+VH6R04MaCJeHsWibIlLZQ3gHSwajJpXiYdVeij/xETzu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1462088"/>
            <a:ext cx="428625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data:image/jpeg;base64,/9j/4AAQSkZJRgABAQAAAQABAAD/2wCEAAkGBxITEhUUExQWFhUXFxoZFxcYGBsYGhgXGBgXGBcXGBgeHCggGBolHBcXIjEhJSkrLi4uGB8zODMsNygtLisBCgoKDg0OGBAQGiwcHBwsLCwsLCwsLCwsLCwsLCwsLCwsLCwsLCwsLCwsLCwsLCwsLCwsLCwsNzcsLCwsNyssLP/AABEIAL4BCgMBIgACEQEDEQH/xAAcAAACAwEBAQEAAAAAAAAAAAADBAIFBgEABwj/xAA+EAABAgQDBgQFAwQBAgcBAAABAhEAAyExBEFRBRJhcYHwBhORoSKxwdHhMkLxFCNSYpKCogcVM0NysuIW/8QAGAEBAQEBAQAAAAAAAAAAAAAAAQIAAwT/xAAgEQEBAQEAAgMBAAMAAAAAAAAAARECITEDEkFREyIy/9oADAMBAAIRAxEAPwDfHB716cc+XZgasG4Of855xYpxCQK0aBJUD/F39I80l/UXFOrZbqd6PYA1Gn6qVY9IkdlJJtTry+sXGHlUJN+R+8cmUvn9BHTqWpnhnsVsajhVe++kKYdChT4QxtmeucaTEkEMHOtu/WKyZIJqxbj8/nE82il5GHcupfIVDF3vnDkzC3Lhjw9M6QLDSCD+Mjkzw6kO1ALezUtBdMVi8I+YbhSmucemYAatTMjV6DIdIt1yS4IbV/oC1HiE5B0v9h9oNbFEvCknlar8jV8oNJwqiS7jQOPV2iz3AxcB+7x5MpmfO1fY95RHdMhCXhCHqeemgqGiE9Cs35GuntFqJfV+Ue3X6ceZh5tjYrJOFNKmocuD9+cWcqWwbjwqI6pHBvS0Myksz0794my2qhVMlT2LX99YL5bBnPWvtDYRp7kxzdOfy+sHPOXTarzJLZ24Bqco6nDE5lzXQ98oYntqxgcyczfSOnU2Yn1XDKWkFyCMuWbtEMW7BiOOnOIJxRepJPRvSBTcQpJoxzY+9Rb0iJ4PsvKw4dzpS5F6ZQFUkpIO6VXBrUi4rwMNIx9fi+E5A1B5KavKFsTi3LHd3g7toWifvdaQNWLSEAkNu0NqEPe3bRiNuzAJyt16gF3u7OfUH2jVY3EpSSCXpUKYUfI53aMXjFSzMO6wRk5d3Azzq9or4PHS7fDTbKxIXKlhI3lC4Dh2pnpf1it8RSCmbZnDtwFA7cosfB5TurZlKGQLlhUkC7GmUV3iKaFTEgFL7pd1JBuaFzTrHXi2dOfU8DbIKkyytgUuxBNWBuO3jRYFNlEBj/swa4N+cZjZ86WmUUTVpCiaAKCtP8X+kbTw+mUEgzZskp3HB30qarNk1NY5/L1bfCufDLeMZQThixNZgKieJAA9EA9YwfnEGhsDGt/8TcaDiBJQreSBvFj+5VCDxFf+UYwoUVMn9RLBvlHs+PZyi+27wGG3JCHJBKUk3oSHIbmYvpGNG6mqbD9vDnGbxGNKpUsN8QDKf/JIYg5UMMy0qYO7sI8v13zV2vp8ySDXTR4khDBoKABESI9dmRyHApCWKLg+lIP5rZ96/L0hKe9fu3oc4me2voJIFq5XHbxxS3YCCFPrpAdz/Vs6iGpx1KBnBpSnNQ3bQAqsPYN9YJhgQW9A8TcJkyA7jXv5RA4dRu3vDplkZH2+8S3W74R5+r5dZyRTLa4pApkoN8N9IsFIoe+pgMxIHd42Q4XCeT9/mIE9gRNSC9n79oGpQoeRt/EVJAIZfdIglXbQMqo9o4F0bSH6jTUtYvTt+MGBpdoSSwFWZmvwj01QGdXhnOtrmJFiSfm/tFdiJrWoL2rDWKmsGKd7kwfqTFTjAS/xEVelW69OEb6pouJmg5/m2sAM0uycwPt9Yr56S4dS/Vvl94BOQs1EyoqxA4UJvzvaHrltW60BXEHjnl0z6RUKQlK2mhWRcFwXIIBD8OUO4KZZKjuqDUFHFiU1Y5+kExifhsPharly2vBheOX0Oq5ZQUgy2lsCXVKIf/qVeuhjO4zD70w7ykgauAk2twjfeQlSWO7u3qHFaRlJuy5YnKG6kgKcU/GTGDjnKq3wnh5SPL/sApWkF8Sl5QTT9KSzzfzeKDaUpCCgITQgkk/qUSpQClPc0d6XjSY8KWiWhBZC6n/4JDlR4HKM1tlY80DJKAG9S3vFfH7FXOw8IkyHKEm7lq/L35RPa2z5flgpSygwASSHLsHFj6R7YUweUL2V7PpaH5uzpk3dNd0KDnofesNn+zTp88mSyKXYkVtf7Vh/w9h9+a+SA7vbRjreDbcwyUKCAp7kkWFWDaUh3w18MtVA6yRUtSz/ADjv1/yNSxCRvqIb4iTwBbsRZibor2/EV05BK2GZanpF0hKGD7rtWq7xys/GfRVLNxXqIIguPZxaIplmj9YLKRTv1tHed/1GOFTX9YgvdIyrpx+VokpB6de/aBeSNK5QXsyAIDkvY0EFQgWYjs6GGEy+fHp7RPyxf817Mcb8m1f1wscNvFhTPWGk4YJs73d4KiVaCLIOcT8n8iuYWOIYneBFaZ/jOOBRegP0gqkij9tHCeDx57Lq3FqOheFFAnWHDS3ygU5Qi+Zf0Ump3756wrMJzP46w3NmVIcP1EIliDW9DcVt60jtOXO0LWwa3O0eQxJNP4gPnUoANbtofeFf6kjQ1PtneLwatPMAzHd+UCnzWyvalH170hD+o3WewFav9YHMxV++sODTEyeSWr+dIr8TPBNcvlxGX5gkw2oW9ub5WbrFdjUjevqBXLWKyYm+wk/uyLnPUvwGcQTNFARXWhf2FIXKxvPwfqXrrl7xFZDk5e5p9oMZZzC4Fwf2nMGufXtomnF+YjdJY0ChYnjyOkVktadaHjHjIN0qLuK9cwesR1FSrNGLMsfEElAFwQCBU2Jr0rFPiscJilqAZJYB9T9q+kNJxJSBvJHFQIfO4dxFRiFJJcEsf4Dekc5z5V7acBJk0odxKUgZJBDUzjA7V/8AVJvVtWYD7xtZaT5QL/tr23bRh8Qd5SiLFRalxkeEHw85p69NFsMHykA5k6XJIapzjTzZol4Y7qt1SltZ0pLAJd7uObRnPDMklKWF/hFrqOZyZ4H4s295qt2T/bCX36gg5OHsbWEXzLekMnN3itW9+p/izqb2jQbMxEkICVFlDdq4Iqalm4xn90uRmT3caRaTtnp/SHBOfEfmO/fktjP2GnfSqQtSx+4MAbEgpahTfj6wl5K8lUy7eEPBm15vxIdITLSwd97eFQx6QecFKUSWckk0FyeUceuaz7Juj0iKhp7QVo8Yr62EtunX53idxx/MTLRE0MVfTYGiWXFQPaGfIiIAie9HH64p0MAYCRx9YIowE8+/SK+sLpVrHlF+ERHfrHjNbjy74+0b6RtcUo5W01hOdODb3rXjf6QxMIJ/iKbHqZKqsHUH0sdOzD1ynR1zQ56i3Wnv6QgtTOMjZ+jiuYvCcnFkoB3gXDNnduEITcWQp3IrXgXb7ekP4nTU5ZQsgMx/SdNX+fpCRxdFFrFmqM6/OI4vGH4FKdhSgyI1a9IVCHRU3c1ej5Q3wFpKmbyd0hj9+ML4mYwIOobiz68ICicBTICpvxjmJoQQ7c9eHWCeYBFrcUIqP4rlf3itXPIA0t65d6wTzCxq9wON2+ULTKJI4OMnMVb4YoqY0wh8vh9zE1BZccmD+4pCeLWywf8AUeyosMCKlzmOggnkl8OT09jDf9QyW40fKJzsOK+vLmYXYaa98ocod8xyLF7nNrwvNl1e2j8nH09IMUCATiHowH0y+kFhhvEYuYmSoULIFWtk5ByY5Rl0oA70jSYtQMpdaMAOHxJaKGYnh3eJ5mK1qNhDy8P5ilMEpe4cUASwqakkCMZMmOSXfMtqat7+0aTby1DBywmwYqatKAPwr84zWMWkD4cwn1YE/MxfxxvY2zZe8tJdwK/QQ7jcWxCUDeX6hL2tn1hLAzVbr2cM9h65RaYTDJQASrg7gAd84b7anfDez1y0KKqFel+LnjDKplf4g0raElCWMxNsi7aWtATtKRr/ANp+0HmpfaJa+/nHJi++7xBA+ZaJLjKDKO+ke3OsdBiaB23WD2XN0xCYOPODg8oGqCsCFx0mO7v8+0c3hBCGtYBheZMa/fOkFmHhC0xRMI0OdukVHLrw1ilxeJ3VEOSktSpY6xb4lfwuA/z6cYzW0MSClSaEGj6H6GHEUvLmOlaTT4mAoKGt8oV/qEksLnLiNYHhFKM2oDj6UN86W43g8mSN4Gxs9OzpGgBxQdCq9NGaB4RXmANQJDnmzM/rDEtFV8QD0NKaWvC+yyBKtUKL879Y1mt+OTRVh+GjxVry70ghmErbQW7z/MAmGWCf7iRqN4OGgwh7wBINjUU5P9PWEzMJJc0ZvSvpWG8Wd5IUGIScjRhQ98IRnBO8WVcNxc0HT7RTEpinWjgkivAEt6wCftQud1gBQ8W/cMrQYEluLj1fNucZnaRUksQzO3J9O9IZFTy0uB8TICimY9ahQuDZqXFzaLyYUrRvJIINm06Xzj5WmaQqhaNTsPabjyyriOJJoHZsxnF5kT1x+tF5ppx9s84RnUJ9688+7QeUt2dmhTEn4ojGWV5awbbhudAG6u0Uaz3wizxCt2UviE24qD//AFirlsVAHUaa1Po8bGalc0JkqSoAjO1d1ADNkH+ZpHz7ETHU4tWnOrW0i5x+MJ3k03VE00cgtqaADrFOqUxuOhtSnfCL5mRTRbOTuyUhgXrbvsQzKw6Cpt0Hp3wjklTyZdKt0oIPs4fGkt845tYJtDBISCRRSKi2V/WGES3ANnDtE8YjeUAR+56t0HrHBMPZi06+typ9K3HZg5U8KKWGd+P4iAxPpp+Ygw43t9o4ku9fvC6J9R07+UdVOD8e/tATJbvjHHbOEMVtSWj9a0p5kB+FTBf6gEApIL2N4CLPmNaAHEcu7xCdNMAmVcP6cLwRk1TeffTtoGZj/eIKmgVcGgAoRevfOAKmkKBoxJH10hTrs+YQRzZuedu3jObZCkhSkEAM59qg92i+nTibEB6VHya8Um1p+8kij7qgRetIqCqfZvwrD7x3wSC/7ifqMucFweMqBqP5y7aEVYj+2lVHSQ2lBk0DlzQQFDJSh0JcD3is8A4JrJSbMlSSbOwMR2W3lvxt0H0MDZ0M/wC7s05R3Zq6l3o/v8jA34ewuHBUXdw1Og4cYx20g01aRkpRPqWjXJUVIUPMUjeN0EPnQ0zEYvEqdSt1Robku7Ud8zE7i+Jq8wcweQG71+UVs7FlhUfeoo+sRwc5KEkBTqN6mjgsGapA+cIYpbltB8/4jQ4MnE7pGZHuYodrTxMUokZgA6AAmut/nFti8OtCUvR75gdM/wANFLtLywsiWsrBAJUUlNf8WOjXzrF8mEgm/fWC4ZQCh9WHB3t/MFXOSEkC8BQk/b6xZaPD45SaOMmcj6Wh2TNCiGDl7cO2rFDhJpUQKORyytzrDsicpKnyyHyreJqcaXEyx5S6hvhYZk71h6HpFOhJCwdOPCH9oz3CWIq59qP6wgdXyOcTBhPErqDln9/WBYeSZiwlJcn0tflR4NNqSc/v3b5w5sCV/dKv8QTwGWXSK3wVgpISyEuw7eG9lSD5ib0ivXMdRbvWL3YQqoi4DCmZ1pWjiJTqWJ/URm7dYluj/H2g2LUnfLGufNgHAgalB7xVS3y59KnvhHJsyhNK1H8RVLnF2tVh6H6/OI+bTkYmwascNiSTaj/SIbSnKKVbi91TUOhpW94rZeILXzo3RoW2jtIS0lwS9mipy21jtp4ZSZqhMUVKep1zu8fR9jzdyUlLpoLJDAWbPjHzjaO0DNXvboH2vXWGsDt+cFJSVfAKENlzgvFNfSJ0zT1gZxdiDUV+4PtCKZ9uA7rAVTmqDXnfL1jfVtHXOIU281QRobuHgU3ElVBe44P/ABCM6fvXrcW0bnxgWGxDl7EfCc6j8N6xGFZqnKCLOSaUzPEG0VOOU0wHMv8AxBJmIOoo5+v3is2ziAEqIvRss26xeBWFfwtlXTpWBYd90itXvqn8RxMw+Ua5j3juGDFT9erg/MRiawJJYHV36GIInVLZ0HfKJYaaUlSbUMLyV/pcdiMz238duoEtKiDmOFaE6O3pGT8821Ppl9DFhtWcVqJIzpXpCHr39YZIueE8PNPpy7MWOziFTATRjWl2seWcVcoMz9jsQ7glM+TgV5mvzg6ZYbQm7yd3XXUGMhipbKPPsHjFttnGkqCUlmrp0pnwhdYTups9DxhkaK5WEUkOba3YcRDGDwu9NTLBBBUQCXSCKhyD+klnYwxiZwVLKXbPPjw5ekVCJhDGoZuhy+kV5sU3OM8NeUykFSgA53pZRu5VuHD3eKXaCNxKMw7PnZyd7mIJs/xDiPLMoMQSFVJNQGsaCw+UIY7GTVkCaXKXAoAADUtzNYiS75ZbYbFbwSP8Qw5XiU2ZVu7vUGKHDKNxleLSTPBF69jKHE13fvdr83tFn4eoJhqwAcve8VClhj6AOT6ekXeCTuyCRdR9rHKDqANB4Z/fpF/sGZfplfmehjOIFz3b3jQ+Hz8Jbrx+sHXpJ2c++WNacusEThzp7mIeWN5WTUPu3z9ospbsOQ1+0P4IZxOS2az8gag6iPFYZgL0BtmammgiC1/EUFIYOQbki93rnbSDqApVgLNQuPWI+zWObgI0pn631ik8RJ+FAa6tNAz3a5jRF6u9dc/eKXxAAQhgwc8rgx1nQxk/LHbN3aJokV0/i8MzEfEaekWGycGha/isMn0EVWXcuaSEuKsCerQLzD9bHnDEtAcGti3S0J4pYDtowZ7wNC1ynKlebc6l48iaUO/GwsWLUyFo8Fbo5UbvO/pHpygFOLHPqTEHCuGxBU+uh+fvC21lOyb9a0djyvEd4JmHR68oYmKSTMLgKCWSGjSlXKYylN/kPldzE1UmkZGjl8wPq0RXQbjNUO/B6XjuNSRMCteWR+cEZ6ZMqnin3qL52heYktShY+tba5Q5jkggEKN7kswUHaFN4OznO9nOsbVRQkXe7+47HvACBpr33pFptnd3gQDUVyrrFWpj+bw6XUACnOsEnKCE8bgtwoDoIgQTUUgE+UXZV82r31hYkFVJN7vrasT38vzHFpqfplYQMkn70imSmls++cA3QRS4qYmtYFxAUTg/34d5QqgkieUqBFx3rFhjEhQ3xYj3JzitUoEuKv3X0iz2aSpCkM552H1rBf6xeQL29R3nHkuC3fOIqoSGbSCyy4HtbKEVZS5TsOWVousSndkpTq336xV4VO8zZ5W0p3rFttem6lrN9nqOER+opJGvv31jUeFpQ3FCrvUjQiMyhLtl9r9c42HhbCnylrKiASAOJAPSJ7ZzFlQCizg1pQsNa6C8VBx03/L/ALjDu15pJYEgemWv0ir8s6+//wCo3sNnMUfhUQ9FUDOKuOmV4sMOigfTIVNrekdXs5RPxJUWPIdL/OCzJJAZiz1GWjWrHPTS04gEh3sx1vX+YrdrpdDipFW6EX9DFhiJBCw43jYm/Bq5V9ogvCuFDdJDH6lnbKOksiWVnpqaD+dIc2RM+MX7DQBag5p24hjZMreWGu/1jr+JXSUhnPbRWTp7EPap5l2+RMXGJwC1BwMtKV4xTq2WsljTSlXJ5QGFFznI4i47pCkx1H9J+TXz0i+k7DXoOpPWC/8A84vUDq30iadZlCdSOdXD8G6R0Ece+xSNOrwtMyI0vqe6wI+GZgyDjR/lEFn58kkAs13y00HOA4kBSRvZV1pnxGUadfh9ZDG3B6ctYGfDqmrQUy5Qsyc9B3BpkfxC2InEEEBSy+aG5G5zYNGxmeHlmF5nh5VlW1FdLxjrCykrxE0JQHcBqFn/ANm48IHjdnzJZ3VJrelQwD71OHCkWG3tkGUshJIBrRw79RV343irmYieyd4ldM6tqmt6WjedV4xKWjl6wzMw6VAFm45NnFdh9pKS+/LpWpTm9C44UcQ6NqSyD8IcDk50DxrKyu2lLZRGWX4ivVfl33zEXcwJX+k3vStMuN4UOylpNW3dSaDoziK5sxjmwfCv9VLmrExKVpHwhSgAwqSTXg1MoyahWPoWwcbh8ORMSlQ3EkEpIdb3Cw+Rt+IyGLxIWtc6gK1HJ2rQAEHIxHx929XfS88EJSstYvvCyJe9NVOKghEoq+EsX3khIB/6npWkZ1Acw5KmkBqsbtnpztHa+YF7tbAoZK5aipKw4UQKhyGbJQIqIr0yCA5sWo/EtEsHtDyxuFIUgne0LlO7Q5ftPNIguDmu4IcEmmYNz3wiZsFN7Cnf3QCHc1tlwi728oeYBYhPufrFZsvAgTUqDhnz4H2rDM5e9MUcrU4ROoouHS5A6c2FR7xqNpJMrBYci5UV87gD3EUGy5YKw/TiY2m1JaTK8tVkpCQwaoao1vE9e40YuftRSz+gE1qHF2y7vAxjxpAccndURRQBvnevBnAiCZMs1IL9/wC0VI1foJUrg/OPf0ySKjnB1irxXY3a0tBId9a0pHP6nTX9JLd6PC+JkJIbJvUHLjcxmNpeJSCQlVnoHq/E3Zv5heV4oULqIvQsQz63HWH6p+yvx+CCMX5QfdUaZULt7wPwwr+8Q1hzscontPGmZNlzKEpIfMMFApBI6+sKYbGGXPmLQwYFgWIDl4raK+hISDT2r7QQ4EGvy59IwyPFU1LvuEcQPYiG5XjFdLcgz+lHihrXDBgNUlhz6wVEtNO+OsUeD8QTFsEpdR0b3cfmkWeDxc9SvjljNnIBGVrxF1Uw8MOMvrA5uCHHp3eDyBMeoAB0LwyQfv8AjSDVYrFYQX4Zkxz+mGnfHjFitPD2/Me3eRivbYrlyE5j3gS8IMx0iyW0CKIGfJvG+Faew3v0hvc5G0ZRYJ4dTSlLx902jsuVMHxJBPvUH7x8skYLexAlm2/ungA4samrRNuMyc6WTlSoPqcsosNk+FUYmWtaSpKwfhNd3kRY9Iu/FOy5cmaEpCW3X41fg7tG62Ls2UmSgoSAFJSeZIBh0+XxHaeycRhVHzEfA7haaoyq/wBIWmYpS0ndpb8kDr7x9021h0qQQpAL3BD0a5zj4PtRBSCkUBtwTUbp5WjpzZfTLRPhXFrwvnFJ8reASH3lKCiU74SHO5vBq9HgOKw8vDytyZQkFk5lXEDIGlY5sHxTicLNSpK1KEoKG6VEoAUnd/S7EOX+sUe0MaZswrUznQN6B405tvlUCQ1qv2YIFVPtCz+sEkrrWOjDFUFlzG5ixHdIEDHN5rxmaTYuJdxoD6fV4flKcjvrGUwWI3SFN3nGkwcwKDg/XvOIxFX2y0HeSzO9K6EV9ovNp4abMT8AOeYFKC9NHis2En4wXs9a3Z+sW8zGhmBHZ0pn84jPKVHN2IvNCf8Ama/POB/+VL/w9xFnOx2hvnYfSODE/wCw9fzGrPsGLw4XR1AcCzxQ4rwytTstING3gVe9Hz9TGjID99n8RNKRqYiKs1iZXgxZHxzQFOapTQjIs9IaT4Lkt+tW816APdyA0a5MqO+VD5acxlcP4TQnMn0bo9oBifB0sr30qbUGxt/DRsPJHrEvLEbDikk+HMKAxkS/+IJ9TWGU7GwwYCUgUb9It6Q9uueUEKAOMHpsVM3YeHU7SwOVL8o9hNkypVUIY6uSXpFmp9Kc/eBTUkVcCNrY6inKPLUYiP4iZRTSHWAXXLvnEFKNu+UGmgNm8Kkn+Q0bS6SdRECS1H74x5R699I8Uni0Ta2EMZiZgTSWVeh1sM6Rh5WxsR56ZvlkHe3nIIA0tH0SavdBJNOXDvOM1tbxnhZLh9+YLpQxD2YqsBHO7fEPhn/FGy5kxaTulgP21Acu5OYyi12VtPypIEwhASyUlRCSUtZnuIxW3PG06bYplAP8KP1EaO7/ACjG4jbRPM56cax0nxWzyP19C8Y+K0KQUSlglQqQXADBxZnj5ntPEAgAVa2lz9/aF52MURUl3vCjv30zjtxz9WdK6vrTpAViIqMdeL0vBRggFXgaAS5GQj280GsdKqO1IgK+7xJMpRS4rTK79tAwuzg/xeNrCymLOzfLvWNNgN0JTuAM1wc69XtFJgcGQp1AMMixfP5cYspLJswHD2zPCC1PUafZi97eIKgwrxf3FAYYWWBJIpr+ai8ZkTy9NM7+0EVNLZlwMz3lEoW39WmvXn7QurHF6CmVDCSSdP5g+6vRPoIKz9KeW8RKWNO+EFSI6ExOOiAEdNM4kI9uxiiesReJqA0joEGVi6H0HK1YNuR4C8SRURvqyBRrCc93/k3OkPlMLqmjjeNYwMoXd25HKtI4me4vXR4FtDE1ZqNTn9oo9q42XhWUuXvKdgxLP16+0HoNF/UMB8PKvvEZxdVCNLPwvHy9Xjud8ZQEpQmjbrk5j9zWhDa3/iBjEoO6sJqzhKXbqIqc3ovrfld+8ZnxP4yw2G3kBfmTR/7aclf7GwHC8fFMZ4pxc4nfnzSlWW+QDe4BaM5PxZJI+gy45xc+L+s3niPx3iJ3wqO6g/tHwgln+LX1jE4zaalQjvnsxFSDHSSQCLmk3Pfb+scBVxhhOFpvc6504M0LLGmUakIx548/fCOLVCyETbvOOCOhTQMtcN5IlqBJBI+I/NvaKjnE/M/PpEAa1gZcbFQSlTmj29MrRHGyWLigN+8o+i+DNlyEIQhUtKy29vKFd5t4jQpjSYvwth51VoDEA/D8BFxRo4f5fNbK+Q7OWCCLkZH50i92fsCfNbdSWyLdLxs8H4KwkuYlSQtxUBSt4Fg9cxnYxef+Zj9ADAUDCwY2r/rE/wCT+NjL4LwWUjemls939xp6iFtrIwmHbfAKlWTvG2Z09dYuvEXiHypSlAE5B+lSLZ8Y+PbT2qubMUpRJNScsxQC2kXztTkfV5WBlD9KAHs+VH6R04MaCJeHsWibIlLZQ3gHSwajJpXiYdVeij/xETzu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1462088"/>
            <a:ext cx="428625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data:image/jpeg;base64,/9j/4AAQSkZJRgABAQAAAQABAAD/2wCEAAkGBxITEhUUExQWFhUXFxoZFxcYGBsYGhgXGBgXGBcXGBgeHCggGBolHBcXIjEhJSkrLi4uGB8zODMsNygtLisBCgoKDg0OGBAQGiwcHBwsLCwsLCwsLCwsLCwsLCwsLCwsLCwsLCwsLCwsLCwsLCwsLCwsLCwsNzcsLCwsNyssLP/AABEIAL4BCgMBIgACEQEDEQH/xAAcAAACAwEBAQEAAAAAAAAAAAADBAIFBgEABwj/xAA+EAABAgQDBgQFAwQBAgcBAAABAhEAAyExBEFRBRJhcYHwBhORoSKxwdHhMkLxFCNSYpKCogcVM0NysuIW/8QAGAEBAQEBAQAAAAAAAAAAAAAAAQIAAwT/xAAgEQEBAQEAAgMBAAMAAAAAAAAAARECITEDEkFREyIy/9oADAMBAAIRAxEAPwDfHB716cc+XZgasG4Of855xYpxCQK0aBJUD/F39I80l/UXFOrZbqd6PYA1Gn6qVY9IkdlJJtTry+sXGHlUJN+R+8cmUvn9BHTqWpnhnsVsajhVe++kKYdChT4QxtmeucaTEkEMHOtu/WKyZIJqxbj8/nE82il5GHcupfIVDF3vnDkzC3Lhjw9M6QLDSCD+Mjkzw6kO1ALezUtBdMVi8I+YbhSmucemYAatTMjV6DIdIt1yS4IbV/oC1HiE5B0v9h9oNbFEvCknlar8jV8oNJwqiS7jQOPV2iz3AxcB+7x5MpmfO1fY95RHdMhCXhCHqeemgqGiE9Cs35GuntFqJfV+Ue3X6ceZh5tjYrJOFNKmocuD9+cWcqWwbjwqI6pHBvS0Myksz0794my2qhVMlT2LX99YL5bBnPWvtDYRp7kxzdOfy+sHPOXTarzJLZ24Bqco6nDE5lzXQ98oYntqxgcyczfSOnU2Yn1XDKWkFyCMuWbtEMW7BiOOnOIJxRepJPRvSBTcQpJoxzY+9Rb0iJ4PsvKw4dzpS5F6ZQFUkpIO6VXBrUi4rwMNIx9fi+E5A1B5KavKFsTi3LHd3g7toWifvdaQNWLSEAkNu0NqEPe3bRiNuzAJyt16gF3u7OfUH2jVY3EpSSCXpUKYUfI53aMXjFSzMO6wRk5d3Azzq9or4PHS7fDTbKxIXKlhI3lC4Dh2pnpf1it8RSCmbZnDtwFA7cosfB5TurZlKGQLlhUkC7GmUV3iKaFTEgFL7pd1JBuaFzTrHXi2dOfU8DbIKkyytgUuxBNWBuO3jRYFNlEBj/swa4N+cZjZ86WmUUTVpCiaAKCtP8X+kbTw+mUEgzZskp3HB30qarNk1NY5/L1bfCufDLeMZQThixNZgKieJAA9EA9YwfnEGhsDGt/8TcaDiBJQreSBvFj+5VCDxFf+UYwoUVMn9RLBvlHs+PZyi+27wGG3JCHJBKUk3oSHIbmYvpGNG6mqbD9vDnGbxGNKpUsN8QDKf/JIYg5UMMy0qYO7sI8v13zV2vp8ySDXTR4khDBoKABESI9dmRyHApCWKLg+lIP5rZ96/L0hKe9fu3oc4me2voJIFq5XHbxxS3YCCFPrpAdz/Vs6iGpx1KBnBpSnNQ3bQAqsPYN9YJhgQW9A8TcJkyA7jXv5RA4dRu3vDplkZH2+8S3W74R5+r5dZyRTLa4pApkoN8N9IsFIoe+pgMxIHd42Q4XCeT9/mIE9gRNSC9n79oGpQoeRt/EVJAIZfdIglXbQMqo9o4F0bSH6jTUtYvTt+MGBpdoSSwFWZmvwj01QGdXhnOtrmJFiSfm/tFdiJrWoL2rDWKmsGKd7kwfqTFTjAS/xEVelW69OEb6pouJmg5/m2sAM0uycwPt9Yr56S4dS/Vvl94BOQs1EyoqxA4UJvzvaHrltW60BXEHjnl0z6RUKQlK2mhWRcFwXIIBD8OUO4KZZKjuqDUFHFiU1Y5+kExifhsPharly2vBheOX0Oq5ZQUgy2lsCXVKIf/qVeuhjO4zD70w7ykgauAk2twjfeQlSWO7u3qHFaRlJuy5YnKG6kgKcU/GTGDjnKq3wnh5SPL/sApWkF8Sl5QTT9KSzzfzeKDaUpCCgITQgkk/qUSpQClPc0d6XjSY8KWiWhBZC6n/4JDlR4HKM1tlY80DJKAG9S3vFfH7FXOw8IkyHKEm7lq/L35RPa2z5flgpSygwASSHLsHFj6R7YUweUL2V7PpaH5uzpk3dNd0KDnofesNn+zTp88mSyKXYkVtf7Vh/w9h9+a+SA7vbRjreDbcwyUKCAp7kkWFWDaUh3w18MtVA6yRUtSz/ADjv1/yNSxCRvqIb4iTwBbsRZibor2/EV05BK2GZanpF0hKGD7rtWq7xys/GfRVLNxXqIIguPZxaIplmj9YLKRTv1tHed/1GOFTX9YgvdIyrpx+VokpB6de/aBeSNK5QXsyAIDkvY0EFQgWYjs6GGEy+fHp7RPyxf817Mcb8m1f1wscNvFhTPWGk4YJs73d4KiVaCLIOcT8n8iuYWOIYneBFaZ/jOOBRegP0gqkij9tHCeDx57Lq3FqOheFFAnWHDS3ygU5Qi+Zf0Ump3756wrMJzP46w3NmVIcP1EIliDW9DcVt60jtOXO0LWwa3O0eQxJNP4gPnUoANbtofeFf6kjQ1PtneLwatPMAzHd+UCnzWyvalH170hD+o3WewFav9YHMxV++sODTEyeSWr+dIr8TPBNcvlxGX5gkw2oW9ub5WbrFdjUjevqBXLWKyYm+wk/uyLnPUvwGcQTNFARXWhf2FIXKxvPwfqXrrl7xFZDk5e5p9oMZZzC4Fwf2nMGufXtomnF+YjdJY0ChYnjyOkVktadaHjHjIN0qLuK9cwesR1FSrNGLMsfEElAFwQCBU2Jr0rFPiscJilqAZJYB9T9q+kNJxJSBvJHFQIfO4dxFRiFJJcEsf4Dekc5z5V7acBJk0odxKUgZJBDUzjA7V/8AVJvVtWYD7xtZaT5QL/tr23bRh8Qd5SiLFRalxkeEHw85p69NFsMHykA5k6XJIapzjTzZol4Y7qt1SltZ0pLAJd7uObRnPDMklKWF/hFrqOZyZ4H4s295qt2T/bCX36gg5OHsbWEXzLekMnN3itW9+p/izqb2jQbMxEkICVFlDdq4Iqalm4xn90uRmT3caRaTtnp/SHBOfEfmO/fktjP2GnfSqQtSx+4MAbEgpahTfj6wl5K8lUy7eEPBm15vxIdITLSwd97eFQx6QecFKUSWckk0FyeUceuaz7Juj0iKhp7QVo8Yr62EtunX53idxx/MTLRE0MVfTYGiWXFQPaGfIiIAie9HH64p0MAYCRx9YIowE8+/SK+sLpVrHlF+ERHfrHjNbjy74+0b6RtcUo5W01hOdODb3rXjf6QxMIJ/iKbHqZKqsHUH0sdOzD1ynR1zQ56i3Wnv6QgtTOMjZ+jiuYvCcnFkoB3gXDNnduEITcWQp3IrXgXb7ekP4nTU5ZQsgMx/SdNX+fpCRxdFFrFmqM6/OI4vGH4FKdhSgyI1a9IVCHRU3c1ej5Q3wFpKmbyd0hj9+ML4mYwIOobiz68ICicBTICpvxjmJoQQ7c9eHWCeYBFrcUIqP4rlf3itXPIA0t65d6wTzCxq9wON2+ULTKJI4OMnMVb4YoqY0wh8vh9zE1BZccmD+4pCeLWywf8AUeyosMCKlzmOggnkl8OT09jDf9QyW40fKJzsOK+vLmYXYaa98ocod8xyLF7nNrwvNl1e2j8nH09IMUCATiHowH0y+kFhhvEYuYmSoULIFWtk5ByY5Rl0oA70jSYtQMpdaMAOHxJaKGYnh3eJ5mK1qNhDy8P5ilMEpe4cUASwqakkCMZMmOSXfMtqat7+0aTby1DBywmwYqatKAPwr84zWMWkD4cwn1YE/MxfxxvY2zZe8tJdwK/QQ7jcWxCUDeX6hL2tn1hLAzVbr2cM9h65RaYTDJQASrg7gAd84b7anfDez1y0KKqFel+LnjDKplf4g0raElCWMxNsi7aWtATtKRr/ANp+0HmpfaJa+/nHJi++7xBA+ZaJLjKDKO+ke3OsdBiaB23WD2XN0xCYOPODg8oGqCsCFx0mO7v8+0c3hBCGtYBheZMa/fOkFmHhC0xRMI0OdukVHLrw1ilxeJ3VEOSktSpY6xb4lfwuA/z6cYzW0MSClSaEGj6H6GHEUvLmOlaTT4mAoKGt8oV/qEksLnLiNYHhFKM2oDj6UN86W43g8mSN4Gxs9OzpGgBxQdCq9NGaB4RXmANQJDnmzM/rDEtFV8QD0NKaWvC+yyBKtUKL879Y1mt+OTRVh+GjxVry70ghmErbQW7z/MAmGWCf7iRqN4OGgwh7wBINjUU5P9PWEzMJJc0ZvSvpWG8Wd5IUGIScjRhQ98IRnBO8WVcNxc0HT7RTEpinWjgkivAEt6wCftQud1gBQ8W/cMrQYEluLj1fNucZnaRUksQzO3J9O9IZFTy0uB8TICimY9ahQuDZqXFzaLyYUrRvJIINm06Xzj5WmaQqhaNTsPabjyyriOJJoHZsxnF5kT1x+tF5ppx9s84RnUJ9688+7QeUt2dmhTEn4ojGWV5awbbhudAG6u0Uaz3wizxCt2UviE24qD//AFirlsVAHUaa1Po8bGalc0JkqSoAjO1d1ADNkH+ZpHz7ETHU4tWnOrW0i5x+MJ3k03VE00cgtqaADrFOqUxuOhtSnfCL5mRTRbOTuyUhgXrbvsQzKw6Cpt0Hp3wjklTyZdKt0oIPs4fGkt845tYJtDBISCRRSKi2V/WGES3ANnDtE8YjeUAR+56t0HrHBMPZi06+typ9K3HZg5U8KKWGd+P4iAxPpp+Ygw43t9o4ku9fvC6J9R07+UdVOD8e/tATJbvjHHbOEMVtSWj9a0p5kB+FTBf6gEApIL2N4CLPmNaAHEcu7xCdNMAmVcP6cLwRk1TeffTtoGZj/eIKmgVcGgAoRevfOAKmkKBoxJH10hTrs+YQRzZuedu3jObZCkhSkEAM59qg92i+nTibEB6VHya8Um1p+8kij7qgRetIqCqfZvwrD7x3wSC/7ifqMucFweMqBqP5y7aEVYj+2lVHSQ2lBk0DlzQQFDJSh0JcD3is8A4JrJSbMlSSbOwMR2W3lvxt0H0MDZ0M/wC7s05R3Zq6l3o/v8jA34ewuHBUXdw1Og4cYx20g01aRkpRPqWjXJUVIUPMUjeN0EPnQ0zEYvEqdSt1Robku7Ud8zE7i+Jq8wcweQG71+UVs7FlhUfeoo+sRwc5KEkBTqN6mjgsGapA+cIYpbltB8/4jQ4MnE7pGZHuYodrTxMUokZgA6AAmut/nFti8OtCUvR75gdM/wANFLtLywsiWsrBAJUUlNf8WOjXzrF8mEgm/fWC4ZQCh9WHB3t/MFXOSEkC8BQk/b6xZaPD45SaOMmcj6Wh2TNCiGDl7cO2rFDhJpUQKORyytzrDsicpKnyyHyreJqcaXEyx5S6hvhYZk71h6HpFOhJCwdOPCH9oz3CWIq59qP6wgdXyOcTBhPErqDln9/WBYeSZiwlJcn0tflR4NNqSc/v3b5w5sCV/dKv8QTwGWXSK3wVgpISyEuw7eG9lSD5ib0ivXMdRbvWL3YQqoi4DCmZ1pWjiJTqWJ/URm7dYluj/H2g2LUnfLGufNgHAgalB7xVS3y59KnvhHJsyhNK1H8RVLnF2tVh6H6/OI+bTkYmwascNiSTaj/SIbSnKKVbi91TUOhpW94rZeILXzo3RoW2jtIS0lwS9mipy21jtp4ZSZqhMUVKep1zu8fR9jzdyUlLpoLJDAWbPjHzjaO0DNXvboH2vXWGsDt+cFJSVfAKENlzgvFNfSJ0zT1gZxdiDUV+4PtCKZ9uA7rAVTmqDXnfL1jfVtHXOIU281QRobuHgU3ElVBe44P/ABCM6fvXrcW0bnxgWGxDl7EfCc6j8N6xGFZqnKCLOSaUzPEG0VOOU0wHMv8AxBJmIOoo5+v3is2ziAEqIvRss26xeBWFfwtlXTpWBYd90itXvqn8RxMw+Ua5j3juGDFT9erg/MRiawJJYHV36GIInVLZ0HfKJYaaUlSbUMLyV/pcdiMz238duoEtKiDmOFaE6O3pGT8821Ppl9DFhtWcVqJIzpXpCHr39YZIueE8PNPpy7MWOziFTATRjWl2seWcVcoMz9jsQ7glM+TgV5mvzg6ZYbQm7yd3XXUGMhipbKPPsHjFttnGkqCUlmrp0pnwhdYTups9DxhkaK5WEUkOba3YcRDGDwu9NTLBBBUQCXSCKhyD+klnYwxiZwVLKXbPPjw5ekVCJhDGoZuhy+kV5sU3OM8NeUykFSgA53pZRu5VuHD3eKXaCNxKMw7PnZyd7mIJs/xDiPLMoMQSFVJNQGsaCw+UIY7GTVkCaXKXAoAADUtzNYiS75ZbYbFbwSP8Qw5XiU2ZVu7vUGKHDKNxleLSTPBF69jKHE13fvdr83tFn4eoJhqwAcve8VClhj6AOT6ekXeCTuyCRdR9rHKDqANB4Z/fpF/sGZfplfmehjOIFz3b3jQ+Hz8Jbrx+sHXpJ2c++WNacusEThzp7mIeWN5WTUPu3z9ospbsOQ1+0P4IZxOS2az8gag6iPFYZgL0BtmammgiC1/EUFIYOQbki93rnbSDqApVgLNQuPWI+zWObgI0pn631ik8RJ+FAa6tNAz3a5jRF6u9dc/eKXxAAQhgwc8rgx1nQxk/LHbN3aJokV0/i8MzEfEaekWGycGha/isMn0EVWXcuaSEuKsCerQLzD9bHnDEtAcGti3S0J4pYDtowZ7wNC1ynKlebc6l48iaUO/GwsWLUyFo8Fbo5UbvO/pHpygFOLHPqTEHCuGxBU+uh+fvC21lOyb9a0djyvEd4JmHR68oYmKSTMLgKCWSGjSlXKYylN/kPldzE1UmkZGjl8wPq0RXQbjNUO/B6XjuNSRMCteWR+cEZ6ZMqnin3qL52heYktShY+tba5Q5jkggEKN7kswUHaFN4OznO9nOsbVRQkXe7+47HvACBpr33pFptnd3gQDUVyrrFWpj+bw6XUACnOsEnKCE8bgtwoDoIgQTUUgE+UXZV82r31hYkFVJN7vrasT38vzHFpqfplYQMkn70imSmls++cA3QRS4qYmtYFxAUTg/34d5QqgkieUqBFx3rFhjEhQ3xYj3JzitUoEuKv3X0iz2aSpCkM552H1rBf6xeQL29R3nHkuC3fOIqoSGbSCyy4HtbKEVZS5TsOWVousSndkpTq336xV4VO8zZ5W0p3rFttem6lrN9nqOER+opJGvv31jUeFpQ3FCrvUjQiMyhLtl9r9c42HhbCnylrKiASAOJAPSJ7ZzFlQCizg1pQsNa6C8VBx03/L/ALjDu15pJYEgemWv0ir8s6+//wCo3sNnMUfhUQ9FUDOKuOmV4sMOigfTIVNrekdXs5RPxJUWPIdL/OCzJJAZiz1GWjWrHPTS04gEh3sx1vX+YrdrpdDipFW6EX9DFhiJBCw43jYm/Bq5V9ogvCuFDdJDH6lnbKOksiWVnpqaD+dIc2RM+MX7DQBag5p24hjZMreWGu/1jr+JXSUhnPbRWTp7EPap5l2+RMXGJwC1BwMtKV4xTq2WsljTSlXJ5QGFFznI4i47pCkx1H9J+TXz0i+k7DXoOpPWC/8A84vUDq30iadZlCdSOdXD8G6R0Ece+xSNOrwtMyI0vqe6wI+GZgyDjR/lEFn58kkAs13y00HOA4kBSRvZV1pnxGUadfh9ZDG3B6ctYGfDqmrQUy5Qsyc9B3BpkfxC2InEEEBSy+aG5G5zYNGxmeHlmF5nh5VlW1FdLxjrCykrxE0JQHcBqFn/ANm48IHjdnzJZ3VJrelQwD71OHCkWG3tkGUshJIBrRw79RV343irmYieyd4ldM6tqmt6WjedV4xKWjl6wzMw6VAFm45NnFdh9pKS+/LpWpTm9C44UcQ6NqSyD8IcDk50DxrKyu2lLZRGWX4ivVfl33zEXcwJX+k3vStMuN4UOylpNW3dSaDoziK5sxjmwfCv9VLmrExKVpHwhSgAwqSTXg1MoyahWPoWwcbh8ORMSlQ3EkEpIdb3Cw+Rt+IyGLxIWtc6gK1HJ2rQAEHIxHx929XfS88EJSstYvvCyJe9NVOKghEoq+EsX3khIB/6npWkZ1Acw5KmkBqsbtnpztHa+YF7tbAoZK5aipKw4UQKhyGbJQIqIr0yCA5sWo/EtEsHtDyxuFIUgne0LlO7Q5ftPNIguDmu4IcEmmYNz3wiZsFN7Cnf3QCHc1tlwi728oeYBYhPufrFZsvAgTUqDhnz4H2rDM5e9MUcrU4ROoouHS5A6c2FR7xqNpJMrBYci5UV87gD3EUGy5YKw/TiY2m1JaTK8tVkpCQwaoao1vE9e40YuftRSz+gE1qHF2y7vAxjxpAccndURRQBvnevBnAiCZMs1IL9/wC0VI1foJUrg/OPf0ySKjnB1irxXY3a0tBId9a0pHP6nTX9JLd6PC+JkJIbJvUHLjcxmNpeJSCQlVnoHq/E3Zv5heV4oULqIvQsQz63HWH6p+yvx+CCMX5QfdUaZULt7wPwwr+8Q1hzscontPGmZNlzKEpIfMMFApBI6+sKYbGGXPmLQwYFgWIDl4raK+hISDT2r7QQ4EGvy59IwyPFU1LvuEcQPYiG5XjFdLcgz+lHihrXDBgNUlhz6wVEtNO+OsUeD8QTFsEpdR0b3cfmkWeDxc9SvjljNnIBGVrxF1Uw8MOMvrA5uCHHp3eDyBMeoAB0LwyQfv8AjSDVYrFYQX4Zkxz+mGnfHjFitPD2/Me3eRivbYrlyE5j3gS8IMx0iyW0CKIGfJvG+Faew3v0hvc5G0ZRYJ4dTSlLx902jsuVMHxJBPvUH7x8skYLexAlm2/ungA4samrRNuMyc6WTlSoPqcsosNk+FUYmWtaSpKwfhNd3kRY9Iu/FOy5cmaEpCW3X41fg7tG62Ls2UmSgoSAFJSeZIBh0+XxHaeycRhVHzEfA7haaoyq/wBIWmYpS0ndpb8kDr7x9021h0qQQpAL3BD0a5zj4PtRBSCkUBtwTUbp5WjpzZfTLRPhXFrwvnFJ8reASH3lKCiU74SHO5vBq9HgOKw8vDytyZQkFk5lXEDIGlY5sHxTicLNSpK1KEoKG6VEoAUnd/S7EOX+sUe0MaZswrUznQN6B405tvlUCQ1qv2YIFVPtCz+sEkrrWOjDFUFlzG5ixHdIEDHN5rxmaTYuJdxoD6fV4flKcjvrGUwWI3SFN3nGkwcwKDg/XvOIxFX2y0HeSzO9K6EV9ovNp4abMT8AOeYFKC9NHis2En4wXs9a3Z+sW8zGhmBHZ0pn84jPKVHN2IvNCf8Ama/POB/+VL/w9xFnOx2hvnYfSODE/wCw9fzGrPsGLw4XR1AcCzxQ4rwytTstING3gVe9Hz9TGjID99n8RNKRqYiKs1iZXgxZHxzQFOapTQjIs9IaT4Lkt+tW816APdyA0a5MqO+VD5acxlcP4TQnMn0bo9oBifB0sr30qbUGxt/DRsPJHrEvLEbDikk+HMKAxkS/+IJ9TWGU7GwwYCUgUb9It6Q9uueUEKAOMHpsVM3YeHU7SwOVL8o9hNkypVUIY6uSXpFmp9Kc/eBTUkVcCNrY6inKPLUYiP4iZRTSHWAXXLvnEFKNu+UGmgNm8Kkn+Q0bS6SdRECS1H74x5R699I8Uni0Ta2EMZiZgTSWVeh1sM6Rh5WxsR56ZvlkHe3nIIA0tH0SavdBJNOXDvOM1tbxnhZLh9+YLpQxD2YqsBHO7fEPhn/FGy5kxaTulgP21Acu5OYyi12VtPypIEwhASyUlRCSUtZnuIxW3PG06bYplAP8KP1EaO7/ACjG4jbRPM56cax0nxWzyP19C8Y+K0KQUSlglQqQXADBxZnj5ntPEAgAVa2lz9/aF52MURUl3vCjv30zjtxz9WdK6vrTpAViIqMdeL0vBRggFXgaAS5GQj280GsdKqO1IgK+7xJMpRS4rTK79tAwuzg/xeNrCymLOzfLvWNNgN0JTuAM1wc69XtFJgcGQp1AMMixfP5cYspLJswHD2zPCC1PUafZi97eIKgwrxf3FAYYWWBJIpr+ai8ZkTy9NM7+0EVNLZlwMz3lEoW39WmvXn7QurHF6CmVDCSSdP5g+6vRPoIKz9KeW8RKWNO+EFSI6ExOOiAEdNM4kI9uxiiesReJqA0joEGVi6H0HK1YNuR4C8SRURvqyBRrCc93/k3OkPlMLqmjjeNYwMoXd25HKtI4me4vXR4FtDE1ZqNTn9oo9q42XhWUuXvKdgxLP16+0HoNF/UMB8PKvvEZxdVCNLPwvHy9Xjud8ZQEpQmjbrk5j9zWhDa3/iBjEoO6sJqzhKXbqIqc3ovrfld+8ZnxP4yw2G3kBfmTR/7aclf7GwHC8fFMZ4pxc4nfnzSlWW+QDe4BaM5PxZJI+gy45xc+L+s3niPx3iJ3wqO6g/tHwgln+LX1jE4zaalQjvnsxFSDHSSQCLmk3Pfb+scBVxhhOFpvc6504M0LLGmUakIx548/fCOLVCyETbvOOCOhTQMtcN5IlqBJBI+I/NvaKjnE/M/PpEAa1gZcbFQSlTmj29MrRHGyWLigN+8o+i+DNlyEIQhUtKy29vKFd5t4jQpjSYvwth51VoDEA/D8BFxRo4f5fNbK+Q7OWCCLkZH50i92fsCfNbdSWyLdLxs8H4KwkuYlSQtxUBSt4Fg9cxnYxef+Zj9ADAUDCwY2r/rE/wCT+NjL4LwWUjemls939xp6iFtrIwmHbfAKlWTvG2Z09dYuvEXiHypSlAE5B+lSLZ8Y+PbT2qubMUpRJNScsxQC2kXztTkfV5WBlD9KAHs+VH6R04MaCJeHsWibIlLZQ3gHSwajJpXiYdVeij/xETzu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1462088"/>
            <a:ext cx="4286250" cy="3057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0" name="Picture 10" descr="Дуэль на Черной речке. Из коллекции русской живописи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7760672" cy="55359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6072206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Д</a:t>
            </a:r>
            <a:r>
              <a:rPr lang="ru-RU" sz="2800" dirty="0" smtClean="0"/>
              <a:t>уэль у Черной речки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upload.wikimedia.org/wikipedia/commons/thumb/2/2e/Pushkin%27s_duel_with_d%27Anthes%2C_atrist_A._Naumov_1884.jpg/350px-Pushkin%27s_duel_with_d%27Anthes%2C_atrist_A._Naumov_188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8140606" cy="5000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657671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Последняя дуэль и гибель Пушкина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4.bp.blogspot.com/_tD45yPZN_OI/TTO-n8NNMsI/AAAAAAAAAAM/bA4_d8frjZI/s400/%25D0%259A%25D0%25B0%25D1%2580%25D1%2582%25D0%25B8%25D0%25BD%25D0%25BA%25D0%25B0+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8195485" cy="47863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5643578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Тучи Лермонтова</a:t>
            </a:r>
            <a:endParaRPr lang="ru-RU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encrypted-tbn2.gstatic.com/images?q=tbn:ANd9GcRFmfhfIWG50mQ9N0Nnq6_7VOe7ef9vnx7Q6XpHxFao2dD0zkw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85728"/>
            <a:ext cx="6672455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715016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Утёс Лермонтова</a:t>
            </a:r>
            <a:endParaRPr lang="ru-RU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324</Words>
  <Application>Microsoft Office PowerPoint</Application>
  <PresentationFormat>Экран (4:3)</PresentationFormat>
  <Paragraphs>39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6</cp:revision>
  <dcterms:created xsi:type="dcterms:W3CDTF">2014-10-14T04:57:56Z</dcterms:created>
  <dcterms:modified xsi:type="dcterms:W3CDTF">2014-10-14T05:47:51Z</dcterms:modified>
</cp:coreProperties>
</file>