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9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3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5716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Кубанцы </a:t>
            </a:r>
            <a:b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Русско-турецкой войне </a:t>
            </a:r>
            <a:b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1877-1878гг.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Д/</a:t>
            </a:r>
            <a:r>
              <a:rPr lang="ru-RU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§17, стр. 80, вопросы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343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85729"/>
            <a:ext cx="9144000" cy="357189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Окончание войны.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348800"/>
            <a:ext cx="878687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2844" y="857232"/>
            <a:ext cx="8890191" cy="3908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Балканском полуострове в январе 1878г. казачьи отряды вышли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Босфорскому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проливу. До столицы Турции- Стамбула (Константинополя) 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было уже совсем близко. Но в ход войны вмешались западные страны.</a:t>
            </a:r>
          </a:p>
          <a:p>
            <a:pPr algn="ctr"/>
            <a:r>
              <a:rPr lang="ru-RU" sz="24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они вмешались в русско-турецкую  войну?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Петербурга пришёл срочный приказ: «В Константинополь не входить!»</a:t>
            </a:r>
          </a:p>
          <a:p>
            <a:pPr algn="ctr"/>
            <a:r>
              <a:rPr lang="ru-RU" sz="24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Россия не решилась взять Константинополь?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Результатом войны стал Сан–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Стефанский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мирный договор </a:t>
            </a:r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 02.1878г.</a:t>
            </a:r>
          </a:p>
          <a:p>
            <a:pPr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Условия: 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Сербия, Черногория, Румыния – независимость.</a:t>
            </a:r>
          </a:p>
          <a:p>
            <a:pPr>
              <a:defRPr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Болгария – автономное княжество в составе Османской империи.</a:t>
            </a:r>
          </a:p>
          <a:p>
            <a:pPr>
              <a:defRPr/>
            </a:pP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Россия получала Южную Бессарабию, города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Ардаган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Карс,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Баязет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Батум</a:t>
            </a:r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Рисунок 14" descr="San_Stefano_610.jpg"/>
          <p:cNvPicPr>
            <a:picLocks noChangeAspect="1"/>
          </p:cNvPicPr>
          <p:nvPr/>
        </p:nvPicPr>
        <p:blipFill>
          <a:blip r:embed="rId3"/>
          <a:srcRect l="1449" t="12407" r="4348"/>
          <a:stretch>
            <a:fillRect/>
          </a:stretch>
        </p:blipFill>
        <p:spPr>
          <a:xfrm>
            <a:off x="1930957" y="4286256"/>
            <a:ext cx="5065608" cy="2571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-1" y="0"/>
            <a:ext cx="91343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85728"/>
            <a:ext cx="9144000" cy="1285883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Причины Русско-турецкой войны </a:t>
            </a:r>
            <a:b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1877-1878гг.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348800"/>
            <a:ext cx="8786874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Освободительное движение в Боснии, Герцеговине, Болгарии против османского ига жестоко подавлялось турками.</a:t>
            </a:r>
          </a:p>
          <a:p>
            <a:pPr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</a:t>
            </a:r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Борьба европейских стран за влияние на Балканскую политику.</a:t>
            </a:r>
            <a:endParaRPr lang="ru-RU" sz="23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 России в войне:  1)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Освободить славянские народы </a:t>
            </a:r>
          </a:p>
          <a:p>
            <a:pPr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от турецкого ига.</a:t>
            </a:r>
          </a:p>
          <a:p>
            <a:pPr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Подъем авторитета России</a:t>
            </a:r>
          </a:p>
          <a:p>
            <a:pPr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как великой державы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defRPr/>
            </a:pPr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Повод к войне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инициативе А.М. Горчакова </a:t>
            </a:r>
          </a:p>
          <a:p>
            <a:pPr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Россия, Германия и Австрия </a:t>
            </a:r>
          </a:p>
          <a:p>
            <a:pPr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потребовали от Турции уравнять</a:t>
            </a:r>
          </a:p>
          <a:p>
            <a:pPr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христиан в правах с мусульманами, </a:t>
            </a:r>
          </a:p>
          <a:p>
            <a:pPr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Турция, ободренная поддержкой Англии, ответила отказом</a:t>
            </a:r>
            <a:r>
              <a:rPr lang="ru-RU" sz="2800" dirty="0" smtClean="0"/>
              <a:t>.</a:t>
            </a:r>
          </a:p>
          <a:p>
            <a:pPr>
              <a:defRPr/>
            </a:pP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Boj_u_Ivanovo-Chifli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2913684"/>
            <a:ext cx="3643338" cy="28668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-1" y="0"/>
            <a:ext cx="91343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85728"/>
            <a:ext cx="9144000" cy="1285883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Начало Русско-турецкой войны </a:t>
            </a:r>
            <a:b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1877-1878гг.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348800"/>
            <a:ext cx="878687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500174"/>
            <a:ext cx="507209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  апреля 1877 г.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Александр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подписал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манифест </a:t>
            </a:r>
          </a:p>
          <a:p>
            <a:pPr>
              <a:buFont typeface="Wingdings" pitchFamily="2" charset="2"/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 начале войны с Турцией</a:t>
            </a:r>
          </a:p>
          <a:p>
            <a:pPr>
              <a:buFont typeface="Wingdings" pitchFamily="2" charset="2"/>
              <a:buNone/>
            </a:pP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Боевые действия в ходе войны развернулись на двух театрах: на Дунайском (Балканском) и Кавказском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4" descr="00pe2"/>
          <p:cNvPicPr>
            <a:picLocks noChangeAspect="1" noChangeArrowheads="1"/>
          </p:cNvPicPr>
          <p:nvPr/>
        </p:nvPicPr>
        <p:blipFill>
          <a:blip r:embed="rId3"/>
          <a:srcRect r="6237"/>
          <a:stretch>
            <a:fillRect/>
          </a:stretch>
        </p:blipFill>
        <p:spPr>
          <a:xfrm>
            <a:off x="5572132" y="2071678"/>
            <a:ext cx="2643206" cy="407194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42844" y="4826675"/>
            <a:ext cx="53578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 ноября 1887 года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Москве, в сквере на площади у Ильинских ворот, в день 10-летия освобождения Плевны был открыт памятник. Надпись на нём гласит: «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Гренадеры своим товарищам, павшим в славном бою под Плевной. В память войны с Турцией 1877-1878 г.г.» 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343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85728"/>
            <a:ext cx="9144000" cy="1285883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Балканский театр.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348800"/>
            <a:ext cx="878687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9503" y="1142984"/>
            <a:ext cx="9176230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ночь с </a:t>
            </a:r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на 15 июня 1877г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русская армия форсировала Дунай. 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числе первых переправившихся были 2 сотни 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7-го  Кубанского пластунского батальона.</a:t>
            </a:r>
          </a:p>
          <a:p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3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начале июля </a:t>
            </a:r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пластуны отличились при штурме города </a:t>
            </a:r>
            <a:r>
              <a:rPr lang="ru-RU" sz="2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Казанлыка</a:t>
            </a:r>
            <a:endParaRPr lang="ru-RU" sz="2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августа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и 2-я сотни 7-го Кубанского батальона прибыли на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Шипку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 descr="Pereprava_cherez_Dunaj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3786190"/>
            <a:ext cx="9144000" cy="3071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343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85728"/>
            <a:ext cx="9144000" cy="1285883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Оборона </a:t>
            </a:r>
            <a:r>
              <a:rPr lang="ru-RU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Шипки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348800"/>
            <a:ext cx="878687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928670"/>
            <a:ext cx="920707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Оборона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Шипки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продолжалась под огнём турецкой артиллерии 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конца декабря 1877г.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Кубанские пластуны вынесли все испытания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Шипки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изнуряющую жару, жесточайшие морозы, болезни, штурмы…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Многие пластуны получили Георгиевские кресты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степени.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Обеим сотням вручили Георгиевские серебряные сигнальные </a:t>
            </a: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Рожки с надписью: «За оборону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Шипки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1877 году».</a:t>
            </a:r>
          </a:p>
          <a:p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Каждый казак после войны получил серебряную медаль за </a:t>
            </a:r>
            <a:r>
              <a:rPr lang="ru-RU" sz="2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Шипку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1877Shipka2_orig.jpg"/>
          <p:cNvPicPr>
            <a:picLocks noChangeAspect="1"/>
          </p:cNvPicPr>
          <p:nvPr/>
        </p:nvPicPr>
        <p:blipFill>
          <a:blip r:embed="rId3"/>
          <a:srcRect l="3125" t="2477"/>
          <a:stretch>
            <a:fillRect/>
          </a:stretch>
        </p:blipFill>
        <p:spPr>
          <a:xfrm>
            <a:off x="0" y="4339558"/>
            <a:ext cx="3714744" cy="2518442"/>
          </a:xfrm>
          <a:prstGeom prst="rect">
            <a:avLst/>
          </a:prstGeom>
        </p:spPr>
      </p:pic>
      <p:pic>
        <p:nvPicPr>
          <p:cNvPr id="8" name="Рисунок 7" descr="1235925053.jpg"/>
          <p:cNvPicPr>
            <a:picLocks noChangeAspect="1"/>
          </p:cNvPicPr>
          <p:nvPr/>
        </p:nvPicPr>
        <p:blipFill>
          <a:blip r:embed="rId4"/>
          <a:srcRect l="16761" r="15057" b="4687"/>
          <a:stretch>
            <a:fillRect/>
          </a:stretch>
        </p:blipFill>
        <p:spPr>
          <a:xfrm>
            <a:off x="6072198" y="4362159"/>
            <a:ext cx="3071801" cy="2495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343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85729"/>
            <a:ext cx="9144000" cy="857255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Второй Кубанский казачий полк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348800"/>
            <a:ext cx="878687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 descr="генерал Драгомиро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928670"/>
            <a:ext cx="1584852" cy="2252373"/>
          </a:xfrm>
          <a:prstGeom prst="rect">
            <a:avLst/>
          </a:prstGeom>
        </p:spPr>
      </p:pic>
      <p:pic>
        <p:nvPicPr>
          <p:cNvPr id="13" name="Рисунок 12" descr="04-014.jpg"/>
          <p:cNvPicPr>
            <a:picLocks noChangeAspect="1"/>
          </p:cNvPicPr>
          <p:nvPr/>
        </p:nvPicPr>
        <p:blipFill>
          <a:blip r:embed="rId4" cstate="print"/>
          <a:srcRect l="2782" t="5714" b="11428"/>
          <a:stretch>
            <a:fillRect/>
          </a:stretch>
        </p:blipFill>
        <p:spPr>
          <a:xfrm>
            <a:off x="6151024" y="857232"/>
            <a:ext cx="2992976" cy="2071702"/>
          </a:xfrm>
          <a:prstGeom prst="rect">
            <a:avLst/>
          </a:prstGeom>
        </p:spPr>
      </p:pic>
      <p:pic>
        <p:nvPicPr>
          <p:cNvPr id="14" name="Рисунок 13" descr="Dmitriev_019.jpg"/>
          <p:cNvPicPr>
            <a:picLocks noChangeAspect="1"/>
          </p:cNvPicPr>
          <p:nvPr/>
        </p:nvPicPr>
        <p:blipFill>
          <a:blip r:embed="rId5"/>
          <a:srcRect l="1562" t="27189" b="5645"/>
          <a:stretch>
            <a:fillRect/>
          </a:stretch>
        </p:blipFill>
        <p:spPr>
          <a:xfrm>
            <a:off x="0" y="4500570"/>
            <a:ext cx="9144000" cy="235743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14480" y="785794"/>
            <a:ext cx="442915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2 - м Кубанским казачьим конным 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полком командовал С.Я. Кухаренко.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июле - августе 1877г. 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полк участвовал в штурмах Плевны.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взятия </a:t>
            </a:r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 ноября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Плевны полк отправился через Балканские горы в Софию – столицу Болгарии. 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Первой в город </a:t>
            </a:r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 декабря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ворвалась сотня Кубанского полка под командованием есаула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Бартыш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-Тищенко.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343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85729"/>
            <a:ext cx="9144000" cy="428627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Кавказский фронт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348800"/>
            <a:ext cx="878687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 descr="93995265_Kubanskie_plastunuy_v_Kavkazskoy_armii_v_Russkotureckoy_voyne_1877_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3137280"/>
            <a:ext cx="6143668" cy="37207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857232"/>
            <a:ext cx="9143978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Закавказье действовали 6 полков: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Ейский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Кавказский, 1-й Кубанский, </a:t>
            </a:r>
          </a:p>
          <a:p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Полтавский,  Уманский , 2-й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Хопёрский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также сотня 7-го пластунского</a:t>
            </a:r>
          </a:p>
          <a:p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батальона и 2 конные дивизии.</a:t>
            </a:r>
          </a:p>
          <a:p>
            <a:r>
              <a:rPr lang="ru-RU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мая 1877г.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русские овладели крепостью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Ардаган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Отличились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Ейский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</a:t>
            </a:r>
          </a:p>
          <a:p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Полтавский полк.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тяжелейших условиях в июне казаки находились в осаде 23 дня в г.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Баязет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343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85729"/>
            <a:ext cx="9144000" cy="428627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Кавказский фронт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348800"/>
            <a:ext cx="878687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857232"/>
            <a:ext cx="861415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ноября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ночного штурма  русскими под руководством </a:t>
            </a:r>
          </a:p>
          <a:p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И.Д. Лазарева была взята крепость Карс. В плен взяли 17 тыс. турок.</a:t>
            </a:r>
          </a:p>
          <a:p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 отличились при штурме казаки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Ейского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1-го Кубанского </a:t>
            </a:r>
          </a:p>
          <a:p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полков, награждённых Георгиевскими штандартами с надписью:</a:t>
            </a:r>
          </a:p>
          <a:p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взятие </a:t>
            </a:r>
            <a:r>
              <a:rPr lang="ru-RU" sz="2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Карса</a:t>
            </a: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6 ноября 1877г.»</a:t>
            </a:r>
          </a:p>
          <a:p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---------------------------------------------5-----1877-----.---------------------------.jpg"/>
          <p:cNvPicPr>
            <a:picLocks noChangeAspect="1"/>
          </p:cNvPicPr>
          <p:nvPr/>
        </p:nvPicPr>
        <p:blipFill>
          <a:blip r:embed="rId3"/>
          <a:srcRect t="30661" b="8900"/>
          <a:stretch>
            <a:fillRect/>
          </a:stretch>
        </p:blipFill>
        <p:spPr>
          <a:xfrm>
            <a:off x="0" y="3357562"/>
            <a:ext cx="9144000" cy="3500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343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85729"/>
            <a:ext cx="9144000" cy="357189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Через </a:t>
            </a:r>
            <a:r>
              <a:rPr lang="ru-RU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Марухский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перевал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348800"/>
            <a:ext cx="878687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 descr="cau_4370_tk.jpg"/>
          <p:cNvPicPr>
            <a:picLocks noChangeAspect="1"/>
          </p:cNvPicPr>
          <p:nvPr/>
        </p:nvPicPr>
        <p:blipFill>
          <a:blip r:embed="rId3"/>
          <a:srcRect l="2464" t="33906" r="2464" b="7786"/>
          <a:stretch>
            <a:fillRect/>
          </a:stretch>
        </p:blipFill>
        <p:spPr>
          <a:xfrm>
            <a:off x="0" y="4071942"/>
            <a:ext cx="9144000" cy="2786058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857232"/>
            <a:ext cx="1571636" cy="2160810"/>
          </a:xfrm>
          <a:prstGeom prst="ellipse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" name="Рисунок 9" descr="фелицын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90195" y="714356"/>
            <a:ext cx="1553805" cy="2088802"/>
          </a:xfrm>
          <a:prstGeom prst="ellipse">
            <a:avLst/>
          </a:prstGeom>
          <a:ln w="57150">
            <a:solidFill>
              <a:schemeClr val="accent1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214282" y="3000372"/>
            <a:ext cx="44291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Отрядом  из пластунов, конницы, добровольцев из Карачая командовал генерал Павел Денисович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Бабыч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0628" y="2928934"/>
            <a:ext cx="41433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походе участвовал  старший адъютант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Баталпашинского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отдела Евгений Дмитриевич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Фелицын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28794" y="857232"/>
            <a:ext cx="5702330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конце июля 1877г. из долины реки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Марухи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начался  150 – километровый поход 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оттряда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из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тысяч на помощь русским войскам в Абхазии.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августа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Марухский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отряд вошёл в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Сухум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П.Д. Бабич был награждён орденом Белого Орла</a:t>
            </a:r>
          </a:p>
          <a:p>
            <a:pPr algn="ctr"/>
            <a:r>
              <a:rPr lang="ru-RU" sz="24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трудности были в этом походе?</a:t>
            </a:r>
            <a:endParaRPr lang="ru-RU" sz="2400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build="p"/>
      <p:bldP spid="1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655</Words>
  <PresentationFormat>Экран (4:3)</PresentationFormat>
  <Paragraphs>74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Кубанцы  в Русско-турецкой войне  1877-1878гг. Д/з §17, стр. 80, вопросы</vt:lpstr>
      <vt:lpstr>Причины Русско-турецкой войны  1877-1878гг. </vt:lpstr>
      <vt:lpstr>Начало Русско-турецкой войны  1877-1878гг. </vt:lpstr>
      <vt:lpstr>Балканский театр. </vt:lpstr>
      <vt:lpstr>Оборона Шипки </vt:lpstr>
      <vt:lpstr>Второй Кубанский казачий полк </vt:lpstr>
      <vt:lpstr>Кавказский фронт</vt:lpstr>
      <vt:lpstr>Кавказский фронт</vt:lpstr>
      <vt:lpstr>Через Марухский перевал</vt:lpstr>
      <vt:lpstr>Окончание войны.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Кубанцы  в Русско-турецкой войне  1877-1878гг. Д/з §17, стр. 80, вопросы</dc:title>
  <dc:creator>Кир</dc:creator>
  <cp:lastModifiedBy>Кир</cp:lastModifiedBy>
  <cp:revision>2</cp:revision>
  <dcterms:created xsi:type="dcterms:W3CDTF">2014-11-04T19:18:36Z</dcterms:created>
  <dcterms:modified xsi:type="dcterms:W3CDTF">2014-11-05T23:09:00Z</dcterms:modified>
</cp:coreProperties>
</file>