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79" t="24338" r="25000" b="15000"/>
          <a:stretch>
            <a:fillRect/>
          </a:stretch>
        </p:blipFill>
        <p:spPr bwMode="auto">
          <a:xfrm>
            <a:off x="-30478" y="0"/>
            <a:ext cx="917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8101042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omic Sans MS" pitchFamily="66" charset="0"/>
              </a:rPr>
              <a:t>Северо-Западный Кавказ во время Крымской войны (1853-1856</a:t>
            </a:r>
            <a:r>
              <a:rPr lang="ru-RU" b="1" dirty="0" smtClean="0">
                <a:latin typeface="Comic Sans MS" pitchFamily="66" charset="0"/>
              </a:rPr>
              <a:t>)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Д/</a:t>
            </a:r>
            <a:r>
              <a:rPr lang="ru-RU" b="1" dirty="0" err="1" smtClean="0">
                <a:latin typeface="Comic Sans MS" pitchFamily="66" charset="0"/>
              </a:rPr>
              <a:t>з</a:t>
            </a:r>
            <a:r>
              <a:rPr lang="ru-RU" b="1" dirty="0" smtClean="0">
                <a:latin typeface="Comic Sans MS" pitchFamily="66" charset="0"/>
              </a:rPr>
              <a:t> § 5, стр. 36-вопросы.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79" t="24338" r="25000" b="15000"/>
          <a:stretch>
            <a:fillRect/>
          </a:stretch>
        </p:blipFill>
        <p:spPr bwMode="auto">
          <a:xfrm>
            <a:off x="-30478" y="0"/>
            <a:ext cx="917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571504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Активизация действий против России.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1000108"/>
            <a:ext cx="5857884" cy="1357322"/>
          </a:xfrm>
        </p:spPr>
        <p:txBody>
          <a:bodyPr>
            <a:noAutofit/>
          </a:bodyPr>
          <a:lstStyle/>
          <a:p>
            <a:pPr algn="l"/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1571612"/>
            <a:ext cx="664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crim02.jpg"/>
          <p:cNvPicPr>
            <a:picLocks noChangeAspect="1"/>
          </p:cNvPicPr>
          <p:nvPr/>
        </p:nvPicPr>
        <p:blipFill>
          <a:blip r:embed="rId3"/>
          <a:srcRect t="7692" r="5501"/>
          <a:stretch>
            <a:fillRect/>
          </a:stretch>
        </p:blipFill>
        <p:spPr>
          <a:xfrm>
            <a:off x="1" y="928670"/>
            <a:ext cx="3714744" cy="29289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86182" y="1000108"/>
            <a:ext cx="5357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июне 1855г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Отряды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Сефер-бея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заняли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оставленную русскими крепость Анапу.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Турки пытались поднять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адыгов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активную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совместную борьбу против русских.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горцы не доверяли европейцам.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сентябре 1855г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союзники организовали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Фанагорийскую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экспедицию»,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которой была Черноморская кордонная линия.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857628"/>
            <a:ext cx="9156930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сентября </a:t>
            </a:r>
            <a:r>
              <a:rPr lang="ru-RU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1855г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возле Темрюка появилась эскадра союзников из 15 кораблей.</a:t>
            </a:r>
          </a:p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пытались высадить десант. Но храбрые черноморские пластуны им помешали.</a:t>
            </a:r>
          </a:p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же союзники смогли занять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Фанагорию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Следующая их цель была Темрюк. </a:t>
            </a:r>
          </a:p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они планировали по Кубани добраться до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Екатеринодара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подобное развитие событий могло повлиять на ситуацию</a:t>
            </a:r>
          </a:p>
          <a:p>
            <a:pPr algn="ctr"/>
            <a:r>
              <a:rPr lang="ru-RU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Кавказском театре военных действий?</a:t>
            </a:r>
            <a:endParaRPr lang="ru-RU" sz="2200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79" t="24338" r="25000" b="15000"/>
          <a:stretch>
            <a:fillRect/>
          </a:stretch>
        </p:blipFill>
        <p:spPr bwMode="auto">
          <a:xfrm>
            <a:off x="-30478" y="0"/>
            <a:ext cx="917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571504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Активизация действий против России.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1000108"/>
            <a:ext cx="5857884" cy="1357322"/>
          </a:xfrm>
        </p:spPr>
        <p:txBody>
          <a:bodyPr>
            <a:noAutofit/>
          </a:bodyPr>
          <a:lstStyle/>
          <a:p>
            <a:pPr algn="l"/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1571612"/>
            <a:ext cx="664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1000108"/>
            <a:ext cx="535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10" name="Рисунок 9" descr="1334655657_lezgi-kavkaz-voyna.jpg"/>
          <p:cNvPicPr>
            <a:picLocks noChangeAspect="1"/>
          </p:cNvPicPr>
          <p:nvPr/>
        </p:nvPicPr>
        <p:blipFill>
          <a:blip r:embed="rId3"/>
          <a:srcRect l="1883" t="20234" r="11196" b="13855"/>
          <a:stretch>
            <a:fillRect/>
          </a:stretch>
        </p:blipFill>
        <p:spPr>
          <a:xfrm>
            <a:off x="5000628" y="1071546"/>
            <a:ext cx="4000528" cy="22145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1428736"/>
            <a:ext cx="935313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7-ми тысячный отряд сына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Сефер-бея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Карабатыра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смог взять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Варениковского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Укрепления.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сентября 1855г.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олковник П.Д.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Бабыч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сделал ночную «диверсию 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Фанагорию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множества костров он смог  создать впечатление, что располагает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значительными силами.  Манёвр удался – союзники ретировались из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Фанагории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ночь с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на 29 декабря 1855г.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Сефер-бей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попытался  взять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Екатеринодар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его  3-х тысячный отряд был отбит.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1287465905_caedf858905e.jpg"/>
          <p:cNvPicPr>
            <a:picLocks noChangeAspect="1"/>
          </p:cNvPicPr>
          <p:nvPr/>
        </p:nvPicPr>
        <p:blipFill>
          <a:blip r:embed="rId4"/>
          <a:srcRect t="22271" r="2500" b="10387"/>
          <a:stretch>
            <a:fillRect/>
          </a:stretch>
        </p:blipFill>
        <p:spPr>
          <a:xfrm>
            <a:off x="5000628" y="4572008"/>
            <a:ext cx="4143371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79" t="24338" r="25000" b="15000"/>
          <a:stretch>
            <a:fillRect/>
          </a:stretch>
        </p:blipFill>
        <p:spPr bwMode="auto">
          <a:xfrm>
            <a:off x="-30478" y="0"/>
            <a:ext cx="917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571504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Окончание Крымской войны и её итоги.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1000108"/>
            <a:ext cx="5857884" cy="1357322"/>
          </a:xfrm>
        </p:spPr>
        <p:txBody>
          <a:bodyPr>
            <a:noAutofit/>
          </a:bodyPr>
          <a:lstStyle/>
          <a:p>
            <a:pPr algn="l"/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1571612"/>
            <a:ext cx="664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1000108"/>
            <a:ext cx="535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42873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44149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марта 1856г.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заключён 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Парижский мирный договор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соглашалась на «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нейтрализацию» Чёрного моря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не могла иметь здесь 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военные базы и флот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Запрещалось иметь 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укрепления на восточном берегу Чёрного моря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союзников «нейтрализация» на распространялась.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эти условия были тяжёлыми и опасными для России?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25021240.jpg"/>
          <p:cNvPicPr>
            <a:picLocks noChangeAspect="1"/>
          </p:cNvPicPr>
          <p:nvPr/>
        </p:nvPicPr>
        <p:blipFill>
          <a:blip r:embed="rId3"/>
          <a:srcRect t="3954" b="2675"/>
          <a:stretch>
            <a:fillRect/>
          </a:stretch>
        </p:blipFill>
        <p:spPr>
          <a:xfrm>
            <a:off x="1428728" y="3480315"/>
            <a:ext cx="6357950" cy="337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79" t="24338" r="25000" b="15000"/>
          <a:stretch>
            <a:fillRect/>
          </a:stretch>
        </p:blipFill>
        <p:spPr bwMode="auto">
          <a:xfrm>
            <a:off x="-30478" y="0"/>
            <a:ext cx="917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8858312" cy="642941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Назревание международного </a:t>
            </a:r>
            <a:r>
              <a:rPr lang="ru-RU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канфликта</a:t>
            </a:r>
            <a:endParaRPr lang="ru-RU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643446"/>
            <a:ext cx="2643206" cy="9286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Мухаммед – Амин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Наиб </a:t>
            </a:r>
            <a:r>
              <a:rPr lang="ru-RU" sz="2400" dirty="0" err="1" smtClean="0">
                <a:solidFill>
                  <a:schemeClr val="tx1"/>
                </a:solidFill>
              </a:rPr>
              <a:t>Закубанья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armijazhazhdetwzjatxrewansh-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928670"/>
            <a:ext cx="2643206" cy="3672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928670"/>
            <a:ext cx="6076535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 мае 1852г. к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Мухаммед-Амину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прибыли </a:t>
            </a:r>
          </a:p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турецкие агенты, с целью убедить горцев </a:t>
            </a:r>
          </a:p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выступить в готовящейся войне вместе с </a:t>
            </a:r>
          </a:p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Турцией, Англией и Францией против России.</a:t>
            </a:r>
          </a:p>
          <a:p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 июле 1853г. наиб с 10- тысячной конницей  </a:t>
            </a:r>
          </a:p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пошёл походом в Карачай, но безуспешно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Какая цель была у этого похода?</a:t>
            </a:r>
          </a:p>
        </p:txBody>
      </p:sp>
      <p:pic>
        <p:nvPicPr>
          <p:cNvPr id="7" name="Рисунок 6" descr="62782_1000.jpg"/>
          <p:cNvPicPr>
            <a:picLocks noChangeAspect="1"/>
          </p:cNvPicPr>
          <p:nvPr/>
        </p:nvPicPr>
        <p:blipFill>
          <a:blip r:embed="rId4"/>
          <a:srcRect l="13889" t="2083" r="8333" b="10416"/>
          <a:stretch>
            <a:fillRect/>
          </a:stretch>
        </p:blipFill>
        <p:spPr>
          <a:xfrm>
            <a:off x="5286380" y="4143380"/>
            <a:ext cx="3857619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79" t="24338" r="25000" b="15000"/>
          <a:stretch>
            <a:fillRect/>
          </a:stretch>
        </p:blipFill>
        <p:spPr bwMode="auto">
          <a:xfrm>
            <a:off x="0" y="0"/>
            <a:ext cx="917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571504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Назревание международного </a:t>
            </a:r>
            <a:r>
              <a:rPr lang="ru-RU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канфликта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4500570"/>
            <a:ext cx="3286116" cy="128588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Лорд Генри </a:t>
            </a:r>
            <a:r>
              <a:rPr lang="ru-RU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Пальмерстон</a:t>
            </a:r>
            <a:endPara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Министр иностранных дел Великобритании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02674829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025208"/>
            <a:ext cx="2506826" cy="3387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2984"/>
            <a:ext cx="665464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заветная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в войне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…: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Аландские о-ва и Финляндию отдать Швеции;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провинции России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Балтйского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моря передать Пруссии;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восстановить самостоятельное королевства Польское;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Валахию, Молдавию и устье Дуная отдать Австрии;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Крым,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Черкесию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Грузию отдать Турции.»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ли эти планы выполнимы?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79" t="24338" r="25000" b="15000"/>
          <a:stretch>
            <a:fillRect/>
          </a:stretch>
        </p:blipFill>
        <p:spPr bwMode="auto">
          <a:xfrm>
            <a:off x="-30478" y="0"/>
            <a:ext cx="917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571504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войны. Оставление русскими войсками укреплений Черноморской береговой линии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256"/>
            <a:ext cx="3643306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Стамбул (Константинополь) – столица Османской империи (Турции)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_83c19_7fcc04b8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00240"/>
            <a:ext cx="3054453" cy="2317765"/>
          </a:xfrm>
          <a:prstGeom prst="rect">
            <a:avLst/>
          </a:prstGeom>
        </p:spPr>
      </p:pic>
      <p:pic>
        <p:nvPicPr>
          <p:cNvPr id="7" name="Рисунок 6" descr="kryim3.jpg"/>
          <p:cNvPicPr>
            <a:picLocks noChangeAspect="1"/>
          </p:cNvPicPr>
          <p:nvPr/>
        </p:nvPicPr>
        <p:blipFill>
          <a:blip r:embed="rId4"/>
          <a:srcRect r="20703" b="8961"/>
          <a:stretch>
            <a:fillRect/>
          </a:stretch>
        </p:blipFill>
        <p:spPr>
          <a:xfrm>
            <a:off x="5663556" y="4005444"/>
            <a:ext cx="3480444" cy="2852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0364" y="1428736"/>
            <a:ext cx="6143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октября 1853г. Турция объявила войну России.</a:t>
            </a:r>
          </a:p>
          <a:p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войска турки расположили на Кавказе, планируя быстро взять Тифлис – административный центр Кавказа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рассчитывали турки, </a:t>
            </a: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планируя главные бои на Кавказе?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79" t="24338" r="25000" b="15000"/>
          <a:stretch>
            <a:fillRect/>
          </a:stretch>
        </p:blipFill>
        <p:spPr bwMode="auto">
          <a:xfrm>
            <a:off x="-30478" y="0"/>
            <a:ext cx="917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571504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войны. Оставление русскими войсками укреплений Черноморской береговой линии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3357554" cy="785818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Синопское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сражение </a:t>
            </a:r>
          </a:p>
          <a:p>
            <a:r>
              <a:rPr lang="ru-RU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ноября 1853г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76396618_large_bogolyubov.jpg"/>
          <p:cNvPicPr>
            <a:picLocks noChangeAspect="1"/>
          </p:cNvPicPr>
          <p:nvPr/>
        </p:nvPicPr>
        <p:blipFill>
          <a:blip r:embed="rId3"/>
          <a:srcRect l="8984" t="30130" b="3034"/>
          <a:stretch>
            <a:fillRect/>
          </a:stretch>
        </p:blipFill>
        <p:spPr>
          <a:xfrm>
            <a:off x="0" y="1357298"/>
            <a:ext cx="3482573" cy="2214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869" y="1285860"/>
            <a:ext cx="55721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Разгром турецкого флота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Синопской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бухте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ускорил вступление в войну Англии и Франции.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декабря 1853г. их флот вошёл в Чёрное море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 это усложнило </a:t>
            </a: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России в войне?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550px-16.06-2.jpg"/>
          <p:cNvPicPr>
            <a:picLocks noChangeAspect="1"/>
          </p:cNvPicPr>
          <p:nvPr/>
        </p:nvPicPr>
        <p:blipFill>
          <a:blip r:embed="rId4"/>
          <a:srcRect l="4546" t="2439" b="4645"/>
          <a:stretch>
            <a:fillRect/>
          </a:stretch>
        </p:blipFill>
        <p:spPr>
          <a:xfrm>
            <a:off x="5000628" y="3571876"/>
            <a:ext cx="4143372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79" t="24338" r="25000" b="15000"/>
          <a:stretch>
            <a:fillRect/>
          </a:stretch>
        </p:blipFill>
        <p:spPr bwMode="auto">
          <a:xfrm>
            <a:off x="-30478" y="0"/>
            <a:ext cx="917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571504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войны. Оставление русскими войсками укреплений Черноморской береговой линии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29132"/>
            <a:ext cx="3357554" cy="785818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Наместник Кавказа князь Михаил Семёнович Воронцов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voroncov-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2500330" cy="32379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0298" y="1571612"/>
            <a:ext cx="6643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«Флоты Черноморской береговой линии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смогут устоять против морских сил союзных держав…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силы, предположенные для войны с турками и горцами  не могут уже соответствовать предстоящей борьбе».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меры предлагал князь Воронцов?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4214818"/>
            <a:ext cx="56844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и 5 марта 1854г. русские гарнизоны оставили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Новотроицкое,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Тенгинское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Вельяминовское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Лазаревское,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Навагинское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укрепления.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были переведены в Геленджик и Новороссийск.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оставили и Геленджик.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79" t="24338" r="25000" b="15000"/>
          <a:stretch>
            <a:fillRect/>
          </a:stretch>
        </p:blipFill>
        <p:spPr bwMode="auto">
          <a:xfrm>
            <a:off x="-30478" y="0"/>
            <a:ext cx="917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571504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Прибытие на Кавказ </a:t>
            </a:r>
            <a:r>
              <a:rPr lang="ru-RU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Сефер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бея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00570"/>
            <a:ext cx="3643306" cy="2143140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</a:t>
            </a:r>
            <a:r>
              <a:rPr lang="ru-RU" sz="2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Заноко</a:t>
            </a:r>
            <a:r>
              <a:rPr lang="ru-RU" sz="2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Сефер-бей</a:t>
            </a:r>
            <a:r>
              <a:rPr lang="ru-RU" sz="2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1789-1859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лидер освободительного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адыгов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Происходил из рода князей.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 хорошее образование. 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 жил в Стамбуле.</a:t>
            </a:r>
          </a:p>
          <a:p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Хотел создать государство «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Черкесию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1571612"/>
            <a:ext cx="664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9341773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2500298" cy="3600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36" y="928670"/>
            <a:ext cx="64294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1854г.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Кавказ прибыл из Турции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Сефер-бей</a:t>
            </a:r>
            <a:r>
              <a:rPr lang="ru-RU" sz="2200" dirty="0" smtClean="0"/>
              <a:t>. 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стал побуждать горцев вести активную борьбу с Россией в союзе с Турцией, Англией и Францией.</a:t>
            </a: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объединить все адыгские племена  для активного участия в Крымской войне он не смог.  Кроме этого  он соперничал с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Мухаммед-Амином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право быть лидером  всех  племён черкесов.</a:t>
            </a:r>
          </a:p>
          <a:p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 старания </a:t>
            </a:r>
            <a:r>
              <a:rPr lang="ru-RU" sz="2200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Сефер</a:t>
            </a:r>
            <a:r>
              <a:rPr lang="ru-RU" sz="22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бея были малоуспешны?</a:t>
            </a:r>
            <a:endParaRPr lang="ru-RU" sz="2200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334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429132"/>
            <a:ext cx="3857620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79" t="24338" r="25000" b="15000"/>
          <a:stretch>
            <a:fillRect/>
          </a:stretch>
        </p:blipFill>
        <p:spPr bwMode="auto">
          <a:xfrm>
            <a:off x="-30478" y="0"/>
            <a:ext cx="917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571504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Экспедиция русских войск в Геленджик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3429000"/>
            <a:ext cx="2928926" cy="13573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вице-адмирала Л.М.Серебрякова при четырёх горных орудиях Штурм Геленджика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1571612"/>
            <a:ext cx="664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00108"/>
            <a:ext cx="553542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июне 1854г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из Новороссийска в Геленджик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двумя небольшими отрядами (вдоль берега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 морю) прошла экспедиция русских войск. 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Внезапность нападения заставила турок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бежать в горы, бросив свои суда.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Отряды вице-адмирала Л.М. Серебрякова и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лейтенанта Давыдова благополучно вернулись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Новороссийск.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значение имела эта экспедиция?</a:t>
            </a:r>
            <a:endParaRPr lang="ru-RU" sz="22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32699.jpg"/>
          <p:cNvPicPr>
            <a:picLocks noChangeAspect="1"/>
          </p:cNvPicPr>
          <p:nvPr/>
        </p:nvPicPr>
        <p:blipFill>
          <a:blip r:embed="rId3"/>
          <a:srcRect l="7570" t="12500" r="1331" b="5978"/>
          <a:stretch>
            <a:fillRect/>
          </a:stretch>
        </p:blipFill>
        <p:spPr>
          <a:xfrm>
            <a:off x="5429256" y="928670"/>
            <a:ext cx="3571900" cy="2517945"/>
          </a:xfrm>
          <a:prstGeom prst="rect">
            <a:avLst/>
          </a:prstGeom>
        </p:spPr>
      </p:pic>
      <p:pic>
        <p:nvPicPr>
          <p:cNvPr id="15" name="Рисунок 14" descr="st000_09.jpg"/>
          <p:cNvPicPr>
            <a:picLocks noChangeAspect="1"/>
          </p:cNvPicPr>
          <p:nvPr/>
        </p:nvPicPr>
        <p:blipFill>
          <a:blip r:embed="rId4"/>
          <a:srcRect t="12057" r="311" b="18609"/>
          <a:stretch>
            <a:fillRect/>
          </a:stretch>
        </p:blipFill>
        <p:spPr>
          <a:xfrm>
            <a:off x="142844" y="4929198"/>
            <a:ext cx="3357554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79" t="24338" r="25000" b="15000"/>
          <a:stretch>
            <a:fillRect/>
          </a:stretch>
        </p:blipFill>
        <p:spPr bwMode="auto">
          <a:xfrm>
            <a:off x="-30478" y="0"/>
            <a:ext cx="9174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571504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Блокада гаваней Чёрного и Азовского морей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1000108"/>
            <a:ext cx="5857884" cy="135732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феврале 1855г.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союзники объявили о блокаде  гаваней Чёрного и Азовского морей.</a:t>
            </a:r>
          </a:p>
          <a:p>
            <a:pPr algn="l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февраля начали обстрел Новороссийска.</a:t>
            </a:r>
          </a:p>
          <a:p>
            <a:pPr algn="l"/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сильно пострадал, но высадить десант у союзников не получилось.  Также им отказались помогать  в штурме горцы.</a:t>
            </a:r>
          </a:p>
          <a:p>
            <a:r>
              <a:rPr lang="ru-RU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чему штурм Новороссийска </a:t>
            </a:r>
          </a:p>
          <a:p>
            <a:r>
              <a:rPr lang="ru-RU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состоялся?</a:t>
            </a:r>
            <a:endParaRPr lang="ru-RU" sz="22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1571612"/>
            <a:ext cx="664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Aivazovsky_-_Black_Sea_Fleet_in_the_Bay_of_Theodosia.jpg"/>
          <p:cNvPicPr>
            <a:picLocks noChangeAspect="1"/>
          </p:cNvPicPr>
          <p:nvPr/>
        </p:nvPicPr>
        <p:blipFill>
          <a:blip r:embed="rId3" cstate="print"/>
          <a:srcRect l="7017" t="11000" r="1548" b="9621"/>
          <a:stretch>
            <a:fillRect/>
          </a:stretch>
        </p:blipFill>
        <p:spPr>
          <a:xfrm>
            <a:off x="0" y="928670"/>
            <a:ext cx="3233200" cy="1857388"/>
          </a:xfrm>
          <a:prstGeom prst="rect">
            <a:avLst/>
          </a:prstGeom>
        </p:spPr>
      </p:pic>
      <p:pic>
        <p:nvPicPr>
          <p:cNvPr id="16" name="Рисунок 15" descr="4198_1.jpg"/>
          <p:cNvPicPr>
            <a:picLocks noChangeAspect="1"/>
          </p:cNvPicPr>
          <p:nvPr/>
        </p:nvPicPr>
        <p:blipFill>
          <a:blip r:embed="rId4"/>
          <a:srcRect l="1579" t="10526" b="5262"/>
          <a:stretch>
            <a:fillRect/>
          </a:stretch>
        </p:blipFill>
        <p:spPr>
          <a:xfrm>
            <a:off x="5894754" y="4572008"/>
            <a:ext cx="3249245" cy="22859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500570"/>
            <a:ext cx="6006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мая 1855г.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войска, чтобы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сократить линию обороны, оставили Новороссийск.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отошли к Темрюку и заняли там оборону.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они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предотвратили там нападение союзников.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846</Words>
  <PresentationFormat>Экран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Северо-Западный Кавказ во время Крымской войны (1853-1856)  Д/з § 5, стр. 36-вопросы.</vt:lpstr>
      <vt:lpstr>Назревание международного канфликта</vt:lpstr>
      <vt:lpstr>Назревание международного канфликта</vt:lpstr>
      <vt:lpstr>Начало войны. Оставление русскими войсками укреплений Черноморской береговой линии</vt:lpstr>
      <vt:lpstr>Начало войны. Оставление русскими войсками укреплений Черноморской береговой линии</vt:lpstr>
      <vt:lpstr>Начало войны. Оставление русскими войсками укреплений Черноморской береговой линии</vt:lpstr>
      <vt:lpstr>Прибытие на Кавказ Сефер - бея</vt:lpstr>
      <vt:lpstr>Экспедиция русских войск в Геленджик</vt:lpstr>
      <vt:lpstr>Блокада гаваней Чёрного и Азовского морей</vt:lpstr>
      <vt:lpstr>Активизация действий против России.</vt:lpstr>
      <vt:lpstr>Активизация действий против России.</vt:lpstr>
      <vt:lpstr>Окончание Крымской войны и её итоги.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Северо-Западный Кавказ во время Крымской войны (1853-1856)</dc:title>
  <dc:creator>Кир</dc:creator>
  <cp:lastModifiedBy>Кир</cp:lastModifiedBy>
  <cp:revision>3</cp:revision>
  <dcterms:created xsi:type="dcterms:W3CDTF">2014-11-01T18:09:55Z</dcterms:created>
  <dcterms:modified xsi:type="dcterms:W3CDTF">2014-11-02T21:37:23Z</dcterms:modified>
</cp:coreProperties>
</file>