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4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42889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 походы 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гуннов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143248"/>
            <a:ext cx="6400800" cy="5000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§ 9, вопросы на стр. 56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3" cstate="print"/>
          <a:srcRect b="15938"/>
          <a:stretch>
            <a:fillRect/>
          </a:stretch>
        </p:blipFill>
        <p:spPr>
          <a:xfrm>
            <a:off x="1" y="3786190"/>
            <a:ext cx="9144000" cy="307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2294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357166"/>
            <a:ext cx="764292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Составьте рассказа о  гуннах  по  плану:  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территория первоначального  проживания   племён;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особенности  общественного  строя  и  хозяйственной   жизни;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направления   завоевательных  походов;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причины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военных  побед.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ap-01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714621"/>
            <a:ext cx="914400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429684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Цели: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Познакомить  учащихся  с  событиями,  связанными  с  появлением  кочевников-гуннов  на  Кубани;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Продолжить  обучение   поиску  информации   в  историческом  источнике;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Развивать  монологическую  речь  учащихся,  умение  составлять  рассказ  не  определённую  тему по  плану.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4a842c32f45a66aeddca129bb3a534af.jpg"/>
          <p:cNvPicPr>
            <a:picLocks noChangeAspect="1"/>
          </p:cNvPicPr>
          <p:nvPr/>
        </p:nvPicPr>
        <p:blipFill>
          <a:blip r:embed="rId3" cstate="print"/>
          <a:srcRect b="11045"/>
          <a:stretch>
            <a:fillRect/>
          </a:stretch>
        </p:blipFill>
        <p:spPr>
          <a:xfrm>
            <a:off x="-1" y="3357562"/>
            <a:ext cx="9144001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219" t="26250" r="32031" b="15000"/>
          <a:stretch>
            <a:fillRect/>
          </a:stretch>
        </p:blipFill>
        <p:spPr bwMode="auto">
          <a:xfrm>
            <a:off x="0" y="2294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643998" cy="1000132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-   Каковы хронологические  рамки  эпохи  средних  веков?</a:t>
            </a:r>
            <a:r>
              <a:rPr lang="ru-RU" sz="2400" b="1" dirty="0" smtClean="0">
                <a:latin typeface="Times New Roman"/>
                <a:ea typeface="Calibri"/>
              </a:rPr>
              <a:t/>
            </a:r>
            <a:br>
              <a:rPr lang="ru-RU" sz="2400" b="1" dirty="0" smtClean="0">
                <a:latin typeface="Times New Roman"/>
                <a:ea typeface="Calibri"/>
              </a:rPr>
            </a:br>
            <a:r>
              <a:rPr lang="ru-RU" sz="2400" b="1" dirty="0" smtClean="0">
                <a:latin typeface="Times New Roman"/>
                <a:ea typeface="Calibri"/>
              </a:rPr>
              <a:t> </a:t>
            </a:r>
            <a:endParaRPr lang="ru-RU" sz="24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71472" y="642918"/>
          <a:ext cx="7858180" cy="1071570"/>
        </p:xfrm>
        <a:graphic>
          <a:graphicData uri="http://schemas.openxmlformats.org/presentationml/2006/ole">
            <p:oleObj spid="_x0000_s1026" name="Лист" r:id="rId4" imgW="5604840" imgH="1409760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1857364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lang="ru-RU" sz="2000" b="1" dirty="0" smtClean="0"/>
              <a:t>- История «средних веков» - вторая часть мировой истории.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lang="ru-RU" sz="2000" b="1" dirty="0" smtClean="0"/>
              <a:t>«Средними веками» этот промежуток времени был назван потому, что он находился между Древним миром, и «Новым временем».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lang="ru-RU" sz="2000" b="1" dirty="0" smtClean="0"/>
              <a:t>Так в 18 в. историки назвали свою эпоху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286124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 какими   событиями  связывают  начало  этой  эпохи? 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86190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Великим  переселением  народов.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1481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Какой  народ  дал  толчок  к  началу  этого    события? 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786322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Гунны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9a60152-sv-mongol-kinni-luchnyky.jpg"/>
          <p:cNvPicPr>
            <a:picLocks noChangeAspect="1"/>
          </p:cNvPicPr>
          <p:nvPr/>
        </p:nvPicPr>
        <p:blipFill>
          <a:blip r:embed="rId5" cstate="print"/>
          <a:srcRect t="7535"/>
          <a:stretch>
            <a:fillRect/>
          </a:stretch>
        </p:blipFill>
        <p:spPr>
          <a:xfrm>
            <a:off x="4857752" y="4710021"/>
            <a:ext cx="4286248" cy="214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   Кавказе  эпоху  Средневековья  также  связывают   с  завоевательными  походами  кочевников гуннов.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00010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Почему  в  древности   народы  кочевали?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42873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Перемещение  народов   было  связано   с  поиском   пищи,  поиском  новых  лучших пастбищ  для  скота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214554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 первые  века  новой  эры  усиливается  активность  племён,  кочевавших  по  просторам  Азии.  Эта  активность  объяснялась  природными явлениями.  </a:t>
            </a:r>
          </a:p>
          <a:p>
            <a:r>
              <a:rPr lang="ru-RU" sz="2000" b="1" i="1" dirty="0" smtClean="0"/>
              <a:t>На  первые  века  новой  эры  пришёлся  период  усыхания  степи,   которое  привело  в  упадок  хозяйство  скотоводов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9" name="Рисунок 8" descr="default.jpg"/>
          <p:cNvPicPr>
            <a:picLocks noChangeAspect="1"/>
          </p:cNvPicPr>
          <p:nvPr/>
        </p:nvPicPr>
        <p:blipFill>
          <a:blip r:embed="rId3" cstate="print"/>
          <a:srcRect t="8333" r="-98" b="15686"/>
          <a:stretch>
            <a:fillRect/>
          </a:stretch>
        </p:blipFill>
        <p:spPr>
          <a:xfrm>
            <a:off x="0" y="3714752"/>
            <a:ext cx="5000628" cy="3143248"/>
          </a:xfrm>
          <a:prstGeom prst="rect">
            <a:avLst/>
          </a:prstGeom>
        </p:spPr>
      </p:pic>
      <p:pic>
        <p:nvPicPr>
          <p:cNvPr id="11" name="Рисунок 10" descr="xa-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643314"/>
            <a:ext cx="407193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Работа с  учебником (с. 52:  3 абзац – до  конца  пункта).</a:t>
            </a:r>
            <a:endParaRPr lang="ru-RU" sz="2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928670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Закончить  предложения (письменно   в  тетради):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Гунны  представляли  собой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Основой   общественного  строя  гуннов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Хозяйственная  жизнь  гуннов  основывалась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………………………..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  для  гуннов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……………………………………………………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339482089_re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496"/>
            <a:ext cx="3992880" cy="1988820"/>
          </a:xfrm>
          <a:prstGeom prst="rect">
            <a:avLst/>
          </a:prstGeom>
        </p:spPr>
      </p:pic>
      <p:pic>
        <p:nvPicPr>
          <p:cNvPr id="9" name="Рисунок 8" descr="i_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690" y="3357562"/>
            <a:ext cx="4487326" cy="314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конце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середине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 гунны  проникли  в  Среднюю  Азию,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Приуралье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Восточную  Азию,  на  Северный  Кавказ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9342" y="1000108"/>
            <a:ext cx="9054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 вы  думаете,  какова  судьба  народов,  которые  встречались  гуннам ?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Непрерывные войны  привели  гуннов  к  Волге,  на  берегах  которой  они  задержались  почти  на  два  века.</a:t>
            </a:r>
            <a:endParaRPr lang="ru-RU" sz="20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5720" y="2071678"/>
            <a:ext cx="5214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 вы  думаете  почему?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7607" y="2571744"/>
            <a:ext cx="88363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того,  как  гунны  всё-таки  разгромили  и присоединили  племена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Северного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Прикаспия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они  переправились  через  Волгу  и  двинулись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Северный  Кавказ.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SBvI6Cl_nx0.jpg"/>
          <p:cNvPicPr>
            <a:picLocks noChangeAspect="1"/>
          </p:cNvPicPr>
          <p:nvPr/>
        </p:nvPicPr>
        <p:blipFill>
          <a:blip r:embed="rId3" cstate="print"/>
          <a:srcRect t="5140" b="8321"/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p"/>
      <p:bldP spid="4098" grpId="0" build="p"/>
      <p:bldP spid="7" grpId="0" build="p"/>
      <p:bldP spid="4099" grpId="0" build="p"/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6189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Работа   с  картой (с.53 учебника).</a:t>
            </a:r>
            <a:endParaRPr lang="ru-RU" sz="32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71435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какие века гунны проникли на Северный   Кавказ?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311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 каким  народом  пришлось  столкнуться  гуннам  на  территории   Северного   Кавказа?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8586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 каким направлениям проходило продвижение гуннов  по  территории   Северного   Кавказа?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4_10vv.jpg"/>
          <p:cNvPicPr>
            <a:picLocks noChangeAspect="1"/>
          </p:cNvPicPr>
          <p:nvPr/>
        </p:nvPicPr>
        <p:blipFill>
          <a:blip r:embed="rId3" cstate="print"/>
          <a:srcRect l="2607" t="1157" r="2222" b="4034"/>
          <a:stretch>
            <a:fillRect/>
          </a:stretch>
        </p:blipFill>
        <p:spPr>
          <a:xfrm>
            <a:off x="2214514" y="2928934"/>
            <a:ext cx="6929486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-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28662" y="285728"/>
            <a:ext cx="7526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/>
              <a:t>Работа  с  документом </a:t>
            </a:r>
          </a:p>
          <a:p>
            <a:pPr algn="ctr"/>
            <a:r>
              <a:rPr lang="ru-RU" sz="3200" b="1" u="sng" dirty="0" err="1" smtClean="0"/>
              <a:t>Аммиан</a:t>
            </a:r>
            <a:r>
              <a:rPr lang="ru-RU" sz="3200" b="1" u="sng" dirty="0" smtClean="0"/>
              <a:t> </a:t>
            </a:r>
            <a:r>
              <a:rPr lang="ru-RU" sz="3200" b="1" u="sng" dirty="0" err="1" smtClean="0"/>
              <a:t>Марцеллин</a:t>
            </a:r>
            <a:r>
              <a:rPr lang="ru-RU" sz="3200" b="1" u="sng" dirty="0" smtClean="0"/>
              <a:t> о гуннах (стр.55-56).</a:t>
            </a:r>
            <a:endParaRPr lang="ru-RU" sz="3200" u="sng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9639" y="1357298"/>
            <a:ext cx="8904361" cy="168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 к  тексту: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Как,  по свидетельствам   современников,   выглядели  гунны?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Почему   на  поле  боя  гунны  не  знали  поражения?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xa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07528"/>
            <a:ext cx="5000628" cy="375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26250" r="32031" b="15000"/>
          <a:stretch>
            <a:fillRect/>
          </a:stretch>
        </p:blipFill>
        <p:spPr bwMode="auto">
          <a:xfrm>
            <a:off x="0" y="22941"/>
            <a:ext cx="9001156" cy="68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Как  вы  думаете  чем  закончилось  столкновение  гуннов  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народов  Северного  Кавказа?</a:t>
            </a:r>
            <a:endParaRPr lang="ru-RU" sz="24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Боспорского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царства  вторжение  гуннов  оказалось  губительным.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ольшая  часть  его  городов  так  и  не  возродилась  после  погрома.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Боспорское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царство перестало  существовать.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Аланы были или уничтожены, или оттеснены в горы. Часть аланов подчинилась захватчикам и участвовала в дальнейших походах гуннов.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Наступил длительный период упадка для племён, проживавших в то время на территории Кубани.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Степи Кубани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стали пристанищем кочевых племён на многие века, которые разоряли местные народы.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ns_157_2.jpg"/>
          <p:cNvPicPr>
            <a:picLocks noChangeAspect="1"/>
          </p:cNvPicPr>
          <p:nvPr/>
        </p:nvPicPr>
        <p:blipFill>
          <a:blip r:embed="rId3" cstate="print"/>
          <a:srcRect t="7135" b="8844"/>
          <a:stretch>
            <a:fillRect/>
          </a:stretch>
        </p:blipFill>
        <p:spPr>
          <a:xfrm>
            <a:off x="4331366" y="4000504"/>
            <a:ext cx="4812634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150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487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Лист</vt:lpstr>
      <vt:lpstr>Военные походы  гуннов</vt:lpstr>
      <vt:lpstr>Цели: - Познакомить  учащихся  с  событиями,  связанными  с  появлением  кочевников-гуннов  на  Кубани; - Продолжить  обучение   поиску  информации   в  историческом  источнике; - Развивать  монологическую  речь  учащихся,  умение  составлять  рассказ  не  определённую  тему по  плану. </vt:lpstr>
      <vt:lpstr>-   Каковы хронологические  рамки  эпохи  средних  веков?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Пользователь Windows</cp:lastModifiedBy>
  <cp:revision>5</cp:revision>
  <dcterms:created xsi:type="dcterms:W3CDTF">2014-11-13T17:01:25Z</dcterms:created>
  <dcterms:modified xsi:type="dcterms:W3CDTF">2014-11-17T04:41:22Z</dcterms:modified>
</cp:coreProperties>
</file>