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9" r:id="rId1"/>
    <p:sldMasterId id="2147483673" r:id="rId2"/>
  </p:sldMasterIdLst>
  <p:notesMasterIdLst>
    <p:notesMasterId r:id="rId20"/>
  </p:notesMasterIdLst>
  <p:handoutMasterIdLst>
    <p:handoutMasterId r:id="rId21"/>
  </p:handoutMasterIdLst>
  <p:sldIdLst>
    <p:sldId id="275" r:id="rId3"/>
    <p:sldId id="276" r:id="rId4"/>
    <p:sldId id="277" r:id="rId5"/>
    <p:sldId id="278" r:id="rId6"/>
    <p:sldId id="279" r:id="rId7"/>
    <p:sldId id="280" r:id="rId8"/>
    <p:sldId id="281" r:id="rId9"/>
    <p:sldId id="282" r:id="rId10"/>
    <p:sldId id="283" r:id="rId11"/>
    <p:sldId id="284" r:id="rId12"/>
    <p:sldId id="285" r:id="rId13"/>
    <p:sldId id="287" r:id="rId14"/>
    <p:sldId id="288" r:id="rId15"/>
    <p:sldId id="289" r:id="rId16"/>
    <p:sldId id="290" r:id="rId17"/>
    <p:sldId id="291" r:id="rId18"/>
    <p:sldId id="292" r:id="rId19"/>
  </p:sldIdLst>
  <p:sldSz cx="9144000" cy="6858000" type="screen4x3"/>
  <p:notesSz cx="6858000" cy="9144000"/>
  <p:defaultTextStyle>
    <a:defPPr>
      <a:defRPr lang="pl-PL"/>
    </a:defPPr>
    <a:lvl1pPr algn="l" rtl="0" fontAlgn="base">
      <a:spcBef>
        <a:spcPct val="0"/>
      </a:spcBef>
      <a:spcAft>
        <a:spcPct val="0"/>
      </a:spcAft>
      <a:defRPr kern="1200">
        <a:solidFill>
          <a:schemeClr val="tx1"/>
        </a:solidFill>
        <a:latin typeface="Times New Roman" pitchFamily="18" charset="0"/>
        <a:ea typeface="+mn-ea"/>
        <a:cs typeface="+mn-cs"/>
      </a:defRPr>
    </a:lvl1pPr>
    <a:lvl2pPr marL="457200" algn="l" rtl="0" fontAlgn="base">
      <a:spcBef>
        <a:spcPct val="0"/>
      </a:spcBef>
      <a:spcAft>
        <a:spcPct val="0"/>
      </a:spcAft>
      <a:defRPr kern="1200">
        <a:solidFill>
          <a:schemeClr val="tx1"/>
        </a:solidFill>
        <a:latin typeface="Times New Roman" pitchFamily="18" charset="0"/>
        <a:ea typeface="+mn-ea"/>
        <a:cs typeface="+mn-cs"/>
      </a:defRPr>
    </a:lvl2pPr>
    <a:lvl3pPr marL="914400" algn="l" rtl="0" fontAlgn="base">
      <a:spcBef>
        <a:spcPct val="0"/>
      </a:spcBef>
      <a:spcAft>
        <a:spcPct val="0"/>
      </a:spcAft>
      <a:defRPr kern="1200">
        <a:solidFill>
          <a:schemeClr val="tx1"/>
        </a:solidFill>
        <a:latin typeface="Times New Roman" pitchFamily="18" charset="0"/>
        <a:ea typeface="+mn-ea"/>
        <a:cs typeface="+mn-cs"/>
      </a:defRPr>
    </a:lvl3pPr>
    <a:lvl4pPr marL="1371600" algn="l" rtl="0" fontAlgn="base">
      <a:spcBef>
        <a:spcPct val="0"/>
      </a:spcBef>
      <a:spcAft>
        <a:spcPct val="0"/>
      </a:spcAft>
      <a:defRPr kern="1200">
        <a:solidFill>
          <a:schemeClr val="tx1"/>
        </a:solidFill>
        <a:latin typeface="Times New Roman" pitchFamily="18" charset="0"/>
        <a:ea typeface="+mn-ea"/>
        <a:cs typeface="+mn-cs"/>
      </a:defRPr>
    </a:lvl4pPr>
    <a:lvl5pPr marL="1828800" algn="l" rtl="0" fontAlgn="base">
      <a:spcBef>
        <a:spcPct val="0"/>
      </a:spcBef>
      <a:spcAft>
        <a:spcPct val="0"/>
      </a:spcAft>
      <a:defRPr kern="1200">
        <a:solidFill>
          <a:schemeClr val="tx1"/>
        </a:solidFill>
        <a:latin typeface="Times New Roman" pitchFamily="18" charset="0"/>
        <a:ea typeface="+mn-ea"/>
        <a:cs typeface="+mn-cs"/>
      </a:defRPr>
    </a:lvl5pPr>
    <a:lvl6pPr marL="2286000" algn="l" defTabSz="914400" rtl="0" eaLnBrk="1" latinLnBrk="0" hangingPunct="1">
      <a:defRPr kern="1200">
        <a:solidFill>
          <a:schemeClr val="tx1"/>
        </a:solidFill>
        <a:latin typeface="Times New Roman" pitchFamily="18" charset="0"/>
        <a:ea typeface="+mn-ea"/>
        <a:cs typeface="+mn-cs"/>
      </a:defRPr>
    </a:lvl6pPr>
    <a:lvl7pPr marL="2743200" algn="l" defTabSz="914400" rtl="0" eaLnBrk="1" latinLnBrk="0" hangingPunct="1">
      <a:defRPr kern="1200">
        <a:solidFill>
          <a:schemeClr val="tx1"/>
        </a:solidFill>
        <a:latin typeface="Times New Roman" pitchFamily="18" charset="0"/>
        <a:ea typeface="+mn-ea"/>
        <a:cs typeface="+mn-cs"/>
      </a:defRPr>
    </a:lvl7pPr>
    <a:lvl8pPr marL="3200400" algn="l" defTabSz="914400" rtl="0" eaLnBrk="1" latinLnBrk="0" hangingPunct="1">
      <a:defRPr kern="1200">
        <a:solidFill>
          <a:schemeClr val="tx1"/>
        </a:solidFill>
        <a:latin typeface="Times New Roman" pitchFamily="18" charset="0"/>
        <a:ea typeface="+mn-ea"/>
        <a:cs typeface="+mn-cs"/>
      </a:defRPr>
    </a:lvl8pPr>
    <a:lvl9pPr marL="3657600" algn="l" defTabSz="914400" rtl="0" eaLnBrk="1" latinLnBrk="0" hangingPunct="1">
      <a:defRPr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a:srgbClr val="003300"/>
    <a:srgbClr val="800000"/>
    <a:srgbClr val="99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00"/>
    <p:restoredTop sz="94600"/>
  </p:normalViewPr>
  <p:slideViewPr>
    <p:cSldViewPr>
      <p:cViewPr varScale="1">
        <p:scale>
          <a:sx n="86" d="100"/>
          <a:sy n="86" d="100"/>
        </p:scale>
        <p:origin x="-1092"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5" d="100"/>
          <a:sy n="55" d="100"/>
        </p:scale>
        <p:origin x="-1128" y="-10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handoutMaster" Target="handoutMasters/handout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42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ru-RU"/>
          </a:p>
        </p:txBody>
      </p:sp>
      <p:sp>
        <p:nvSpPr>
          <p:cNvPr id="54275"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ru-RU"/>
          </a:p>
        </p:txBody>
      </p:sp>
      <p:sp>
        <p:nvSpPr>
          <p:cNvPr id="54276"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ru-RU"/>
          </a:p>
        </p:txBody>
      </p:sp>
      <p:sp>
        <p:nvSpPr>
          <p:cNvPr id="54277"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18656E66-1A6B-4C5E-9B22-616EE1DDE70A}" type="slidenum">
              <a:rPr lang="ru-RU"/>
              <a:pPr/>
              <a:t>‹#›</a:t>
            </a:fld>
            <a:endParaRPr lang="ru-RU"/>
          </a:p>
        </p:txBody>
      </p:sp>
    </p:spTree>
    <p:extLst>
      <p:ext uri="{BB962C8B-B14F-4D97-AF65-F5344CB8AC3E}">
        <p14:creationId xmlns:p14="http://schemas.microsoft.com/office/powerpoint/2010/main" val="17947877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ru-RU"/>
          </a:p>
        </p:txBody>
      </p:sp>
      <p:sp>
        <p:nvSpPr>
          <p:cNvPr id="1331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ru-RU"/>
          </a:p>
        </p:txBody>
      </p:sp>
      <p:sp>
        <p:nvSpPr>
          <p:cNvPr id="1331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1331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1331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ru-RU"/>
          </a:p>
        </p:txBody>
      </p:sp>
      <p:sp>
        <p:nvSpPr>
          <p:cNvPr id="1331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1D63704A-8D0E-4EFC-9956-9E0CBEDA81D7}" type="slidenum">
              <a:rPr lang="ru-RU"/>
              <a:pPr/>
              <a:t>‹#›</a:t>
            </a:fld>
            <a:endParaRPr lang="ru-RU"/>
          </a:p>
        </p:txBody>
      </p:sp>
    </p:spTree>
    <p:extLst>
      <p:ext uri="{BB962C8B-B14F-4D97-AF65-F5344CB8AC3E}">
        <p14:creationId xmlns:p14="http://schemas.microsoft.com/office/powerpoint/2010/main" val="3682772572"/>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Times New Roman" pitchFamily="18" charset="0"/>
        <a:ea typeface="+mn-ea"/>
        <a:cs typeface="+mn-cs"/>
      </a:defRPr>
    </a:lvl1pPr>
    <a:lvl2pPr marL="457200" algn="l" rtl="0" fontAlgn="base">
      <a:spcBef>
        <a:spcPct val="30000"/>
      </a:spcBef>
      <a:spcAft>
        <a:spcPct val="0"/>
      </a:spcAft>
      <a:defRPr kumimoji="1" sz="1200" kern="1200">
        <a:solidFill>
          <a:schemeClr val="tx1"/>
        </a:solidFill>
        <a:latin typeface="Times New Roman" pitchFamily="18" charset="0"/>
        <a:ea typeface="+mn-ea"/>
        <a:cs typeface="+mn-cs"/>
      </a:defRPr>
    </a:lvl2pPr>
    <a:lvl3pPr marL="914400" algn="l" rtl="0" fontAlgn="base">
      <a:spcBef>
        <a:spcPct val="30000"/>
      </a:spcBef>
      <a:spcAft>
        <a:spcPct val="0"/>
      </a:spcAft>
      <a:defRPr kumimoji="1" sz="1200" kern="1200">
        <a:solidFill>
          <a:schemeClr val="tx1"/>
        </a:solidFill>
        <a:latin typeface="Times New Roman" pitchFamily="18" charset="0"/>
        <a:ea typeface="+mn-ea"/>
        <a:cs typeface="+mn-cs"/>
      </a:defRPr>
    </a:lvl3pPr>
    <a:lvl4pPr marL="1371600" algn="l" rtl="0" fontAlgn="base">
      <a:spcBef>
        <a:spcPct val="30000"/>
      </a:spcBef>
      <a:spcAft>
        <a:spcPct val="0"/>
      </a:spcAft>
      <a:defRPr kumimoji="1" sz="1200" kern="1200">
        <a:solidFill>
          <a:schemeClr val="tx1"/>
        </a:solidFill>
        <a:latin typeface="Times New Roman" pitchFamily="18" charset="0"/>
        <a:ea typeface="+mn-ea"/>
        <a:cs typeface="+mn-cs"/>
      </a:defRPr>
    </a:lvl4pPr>
    <a:lvl5pPr marL="1828800" algn="l" rtl="0" fontAlgn="base">
      <a:spcBef>
        <a:spcPct val="30000"/>
      </a:spcBef>
      <a:spcAft>
        <a:spcPct val="0"/>
      </a:spcAft>
      <a:defRPr kumimoji="1"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fld id="{FFDB5AD3-6F11-429A-B060-C1A3D6CA091A}" type="slidenum">
              <a:rPr lang="ru-RU"/>
              <a:pPr/>
              <a:t>2</a:t>
            </a:fld>
            <a:endParaRPr lang="ru-RU" dirty="0"/>
          </a:p>
        </p:txBody>
      </p:sp>
      <p:sp>
        <p:nvSpPr>
          <p:cNvPr id="59394" name="Rectangle 2"/>
          <p:cNvSpPr>
            <a:spLocks noGrp="1" noRot="1" noChangeAspect="1" noChangeArrowheads="1" noTextEdit="1"/>
          </p:cNvSpPr>
          <p:nvPr>
            <p:ph type="sldImg"/>
          </p:nvPr>
        </p:nvSpPr>
        <p:spPr>
          <a:ln/>
        </p:spPr>
      </p:sp>
      <p:sp>
        <p:nvSpPr>
          <p:cNvPr id="59395" name="Rectangle 3"/>
          <p:cNvSpPr>
            <a:spLocks noGrp="1" noChangeArrowheads="1"/>
          </p:cNvSpPr>
          <p:nvPr>
            <p:ph type="body" idx="1"/>
          </p:nvPr>
        </p:nvSpPr>
        <p:spPr/>
        <p:txBody>
          <a:bodyPr/>
          <a:lstStyle/>
          <a:p>
            <a:endParaRPr lang="ru-RU"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fld id="{FFDB5AD3-6F11-429A-B060-C1A3D6CA091A}" type="slidenum">
              <a:rPr lang="ru-RU"/>
              <a:pPr/>
              <a:t>11</a:t>
            </a:fld>
            <a:endParaRPr lang="ru-RU" dirty="0"/>
          </a:p>
        </p:txBody>
      </p:sp>
      <p:sp>
        <p:nvSpPr>
          <p:cNvPr id="59394" name="Rectangle 2"/>
          <p:cNvSpPr>
            <a:spLocks noGrp="1" noRot="1" noChangeAspect="1" noChangeArrowheads="1" noTextEdit="1"/>
          </p:cNvSpPr>
          <p:nvPr>
            <p:ph type="sldImg"/>
          </p:nvPr>
        </p:nvSpPr>
        <p:spPr>
          <a:ln/>
        </p:spPr>
      </p:sp>
      <p:sp>
        <p:nvSpPr>
          <p:cNvPr id="59395" name="Rectangle 3"/>
          <p:cNvSpPr>
            <a:spLocks noGrp="1" noChangeArrowheads="1"/>
          </p:cNvSpPr>
          <p:nvPr>
            <p:ph type="body" idx="1"/>
          </p:nvPr>
        </p:nvSpPr>
        <p:spPr/>
        <p:txBody>
          <a:bodyPr/>
          <a:lstStyle/>
          <a:p>
            <a:endParaRPr lang="ru-RU"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fld id="{FFDB5AD3-6F11-429A-B060-C1A3D6CA091A}" type="slidenum">
              <a:rPr lang="ru-RU"/>
              <a:pPr/>
              <a:t>12</a:t>
            </a:fld>
            <a:endParaRPr lang="ru-RU" dirty="0"/>
          </a:p>
        </p:txBody>
      </p:sp>
      <p:sp>
        <p:nvSpPr>
          <p:cNvPr id="59394" name="Rectangle 2"/>
          <p:cNvSpPr>
            <a:spLocks noGrp="1" noRot="1" noChangeAspect="1" noChangeArrowheads="1" noTextEdit="1"/>
          </p:cNvSpPr>
          <p:nvPr>
            <p:ph type="sldImg"/>
          </p:nvPr>
        </p:nvSpPr>
        <p:spPr>
          <a:ln/>
        </p:spPr>
      </p:sp>
      <p:sp>
        <p:nvSpPr>
          <p:cNvPr id="59395" name="Rectangle 3"/>
          <p:cNvSpPr>
            <a:spLocks noGrp="1" noChangeArrowheads="1"/>
          </p:cNvSpPr>
          <p:nvPr>
            <p:ph type="body" idx="1"/>
          </p:nvPr>
        </p:nvSpPr>
        <p:spPr/>
        <p:txBody>
          <a:bodyPr/>
          <a:lstStyle/>
          <a:p>
            <a:endParaRPr lang="ru-RU"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fld id="{FFDB5AD3-6F11-429A-B060-C1A3D6CA091A}" type="slidenum">
              <a:rPr lang="ru-RU"/>
              <a:pPr/>
              <a:t>13</a:t>
            </a:fld>
            <a:endParaRPr lang="ru-RU"/>
          </a:p>
        </p:txBody>
      </p:sp>
      <p:sp>
        <p:nvSpPr>
          <p:cNvPr id="59394" name="Rectangle 2"/>
          <p:cNvSpPr>
            <a:spLocks noGrp="1" noRot="1" noChangeAspect="1" noChangeArrowheads="1" noTextEdit="1"/>
          </p:cNvSpPr>
          <p:nvPr>
            <p:ph type="sldImg"/>
          </p:nvPr>
        </p:nvSpPr>
        <p:spPr>
          <a:ln/>
        </p:spPr>
      </p:sp>
      <p:sp>
        <p:nvSpPr>
          <p:cNvPr id="59395" name="Rectangle 3"/>
          <p:cNvSpPr>
            <a:spLocks noGrp="1" noChangeArrowheads="1"/>
          </p:cNvSpPr>
          <p:nvPr>
            <p:ph type="body" idx="1"/>
          </p:nvPr>
        </p:nvSpPr>
        <p:spPr/>
        <p:txBody>
          <a:bodyPr/>
          <a:lstStyle/>
          <a:p>
            <a:endParaRPr lang="ru-RU"/>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fld id="{FFDB5AD3-6F11-429A-B060-C1A3D6CA091A}" type="slidenum">
              <a:rPr lang="ru-RU"/>
              <a:pPr/>
              <a:t>14</a:t>
            </a:fld>
            <a:endParaRPr lang="ru-RU"/>
          </a:p>
        </p:txBody>
      </p:sp>
      <p:sp>
        <p:nvSpPr>
          <p:cNvPr id="59394" name="Rectangle 2"/>
          <p:cNvSpPr>
            <a:spLocks noGrp="1" noRot="1" noChangeAspect="1" noChangeArrowheads="1" noTextEdit="1"/>
          </p:cNvSpPr>
          <p:nvPr>
            <p:ph type="sldImg"/>
          </p:nvPr>
        </p:nvSpPr>
        <p:spPr>
          <a:ln/>
        </p:spPr>
      </p:sp>
      <p:sp>
        <p:nvSpPr>
          <p:cNvPr id="59395" name="Rectangle 3"/>
          <p:cNvSpPr>
            <a:spLocks noGrp="1" noChangeArrowheads="1"/>
          </p:cNvSpPr>
          <p:nvPr>
            <p:ph type="body" idx="1"/>
          </p:nvPr>
        </p:nvSpPr>
        <p:spPr/>
        <p:txBody>
          <a:bodyPr/>
          <a:lstStyle/>
          <a:p>
            <a:endParaRPr lang="ru-RU"/>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fld id="{FFDB5AD3-6F11-429A-B060-C1A3D6CA091A}" type="slidenum">
              <a:rPr lang="ru-RU"/>
              <a:pPr/>
              <a:t>3</a:t>
            </a:fld>
            <a:endParaRPr lang="ru-RU"/>
          </a:p>
        </p:txBody>
      </p:sp>
      <p:sp>
        <p:nvSpPr>
          <p:cNvPr id="59394" name="Rectangle 2"/>
          <p:cNvSpPr>
            <a:spLocks noGrp="1" noRot="1" noChangeAspect="1" noChangeArrowheads="1" noTextEdit="1"/>
          </p:cNvSpPr>
          <p:nvPr>
            <p:ph type="sldImg"/>
          </p:nvPr>
        </p:nvSpPr>
        <p:spPr>
          <a:ln/>
        </p:spPr>
      </p:sp>
      <p:sp>
        <p:nvSpPr>
          <p:cNvPr id="59395" name="Rectangle 3"/>
          <p:cNvSpPr>
            <a:spLocks noGrp="1" noChangeArrowheads="1"/>
          </p:cNvSpPr>
          <p:nvPr>
            <p:ph type="body" idx="1"/>
          </p:nvPr>
        </p:nvSpPr>
        <p:spPr/>
        <p:txBody>
          <a:bodyPr/>
          <a:lstStyle/>
          <a:p>
            <a:endParaRPr lang="ru-RU"/>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fld id="{FFDB5AD3-6F11-429A-B060-C1A3D6CA091A}" type="slidenum">
              <a:rPr lang="ru-RU"/>
              <a:pPr/>
              <a:t>4</a:t>
            </a:fld>
            <a:endParaRPr lang="ru-RU" dirty="0"/>
          </a:p>
        </p:txBody>
      </p:sp>
      <p:sp>
        <p:nvSpPr>
          <p:cNvPr id="59394" name="Rectangle 2"/>
          <p:cNvSpPr>
            <a:spLocks noGrp="1" noRot="1" noChangeAspect="1" noChangeArrowheads="1" noTextEdit="1"/>
          </p:cNvSpPr>
          <p:nvPr>
            <p:ph type="sldImg"/>
          </p:nvPr>
        </p:nvSpPr>
        <p:spPr>
          <a:ln/>
        </p:spPr>
      </p:sp>
      <p:sp>
        <p:nvSpPr>
          <p:cNvPr id="59395" name="Rectangle 3"/>
          <p:cNvSpPr>
            <a:spLocks noGrp="1" noChangeArrowheads="1"/>
          </p:cNvSpPr>
          <p:nvPr>
            <p:ph type="body" idx="1"/>
          </p:nvPr>
        </p:nvSpPr>
        <p:spPr/>
        <p:txBody>
          <a:bodyPr/>
          <a:lstStyle/>
          <a:p>
            <a:endParaRPr lang="ru-RU"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fld id="{FFDB5AD3-6F11-429A-B060-C1A3D6CA091A}" type="slidenum">
              <a:rPr lang="ru-RU"/>
              <a:pPr/>
              <a:t>5</a:t>
            </a:fld>
            <a:endParaRPr lang="ru-RU" dirty="0"/>
          </a:p>
        </p:txBody>
      </p:sp>
      <p:sp>
        <p:nvSpPr>
          <p:cNvPr id="59394" name="Rectangle 2"/>
          <p:cNvSpPr>
            <a:spLocks noGrp="1" noRot="1" noChangeAspect="1" noChangeArrowheads="1" noTextEdit="1"/>
          </p:cNvSpPr>
          <p:nvPr>
            <p:ph type="sldImg"/>
          </p:nvPr>
        </p:nvSpPr>
        <p:spPr>
          <a:ln/>
        </p:spPr>
      </p:sp>
      <p:sp>
        <p:nvSpPr>
          <p:cNvPr id="59395" name="Rectangle 3"/>
          <p:cNvSpPr>
            <a:spLocks noGrp="1" noChangeArrowheads="1"/>
          </p:cNvSpPr>
          <p:nvPr>
            <p:ph type="body" idx="1"/>
          </p:nvPr>
        </p:nvSpPr>
        <p:spPr/>
        <p:txBody>
          <a:bodyPr/>
          <a:lstStyle/>
          <a:p>
            <a:endParaRPr lang="ru-RU"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fld id="{FFDB5AD3-6F11-429A-B060-C1A3D6CA091A}" type="slidenum">
              <a:rPr lang="ru-RU"/>
              <a:pPr/>
              <a:t>6</a:t>
            </a:fld>
            <a:endParaRPr lang="ru-RU"/>
          </a:p>
        </p:txBody>
      </p:sp>
      <p:sp>
        <p:nvSpPr>
          <p:cNvPr id="59394" name="Rectangle 2"/>
          <p:cNvSpPr>
            <a:spLocks noGrp="1" noRot="1" noChangeAspect="1" noChangeArrowheads="1" noTextEdit="1"/>
          </p:cNvSpPr>
          <p:nvPr>
            <p:ph type="sldImg"/>
          </p:nvPr>
        </p:nvSpPr>
        <p:spPr>
          <a:ln/>
        </p:spPr>
      </p:sp>
      <p:sp>
        <p:nvSpPr>
          <p:cNvPr id="59395" name="Rectangle 3"/>
          <p:cNvSpPr>
            <a:spLocks noGrp="1" noChangeArrowheads="1"/>
          </p:cNvSpPr>
          <p:nvPr>
            <p:ph type="body" idx="1"/>
          </p:nvPr>
        </p:nvSpPr>
        <p:spPr/>
        <p:txBody>
          <a:bodyPr/>
          <a:lstStyle/>
          <a:p>
            <a:endParaRPr lang="ru-RU"/>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fld id="{FFDB5AD3-6F11-429A-B060-C1A3D6CA091A}" type="slidenum">
              <a:rPr lang="ru-RU"/>
              <a:pPr/>
              <a:t>7</a:t>
            </a:fld>
            <a:endParaRPr lang="ru-RU"/>
          </a:p>
        </p:txBody>
      </p:sp>
      <p:sp>
        <p:nvSpPr>
          <p:cNvPr id="59394" name="Rectangle 2"/>
          <p:cNvSpPr>
            <a:spLocks noGrp="1" noRot="1" noChangeAspect="1" noChangeArrowheads="1" noTextEdit="1"/>
          </p:cNvSpPr>
          <p:nvPr>
            <p:ph type="sldImg"/>
          </p:nvPr>
        </p:nvSpPr>
        <p:spPr>
          <a:ln/>
        </p:spPr>
      </p:sp>
      <p:sp>
        <p:nvSpPr>
          <p:cNvPr id="59395" name="Rectangle 3"/>
          <p:cNvSpPr>
            <a:spLocks noGrp="1" noChangeArrowheads="1"/>
          </p:cNvSpPr>
          <p:nvPr>
            <p:ph type="body" idx="1"/>
          </p:nvPr>
        </p:nvSpPr>
        <p:spPr/>
        <p:txBody>
          <a:bodyPr/>
          <a:lstStyle/>
          <a:p>
            <a:endParaRPr lang="ru-RU"/>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fld id="{FFDB5AD3-6F11-429A-B060-C1A3D6CA091A}" type="slidenum">
              <a:rPr lang="ru-RU"/>
              <a:pPr/>
              <a:t>8</a:t>
            </a:fld>
            <a:endParaRPr lang="ru-RU"/>
          </a:p>
        </p:txBody>
      </p:sp>
      <p:sp>
        <p:nvSpPr>
          <p:cNvPr id="59394" name="Rectangle 2"/>
          <p:cNvSpPr>
            <a:spLocks noGrp="1" noRot="1" noChangeAspect="1" noChangeArrowheads="1" noTextEdit="1"/>
          </p:cNvSpPr>
          <p:nvPr>
            <p:ph type="sldImg"/>
          </p:nvPr>
        </p:nvSpPr>
        <p:spPr>
          <a:ln/>
        </p:spPr>
      </p:sp>
      <p:sp>
        <p:nvSpPr>
          <p:cNvPr id="59395" name="Rectangle 3"/>
          <p:cNvSpPr>
            <a:spLocks noGrp="1" noChangeArrowheads="1"/>
          </p:cNvSpPr>
          <p:nvPr>
            <p:ph type="body" idx="1"/>
          </p:nvPr>
        </p:nvSpPr>
        <p:spPr/>
        <p:txBody>
          <a:bodyPr/>
          <a:lstStyle/>
          <a:p>
            <a:endParaRPr lang="ru-RU"/>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fld id="{FFDB5AD3-6F11-429A-B060-C1A3D6CA091A}" type="slidenum">
              <a:rPr lang="ru-RU"/>
              <a:pPr/>
              <a:t>9</a:t>
            </a:fld>
            <a:endParaRPr lang="ru-RU"/>
          </a:p>
        </p:txBody>
      </p:sp>
      <p:sp>
        <p:nvSpPr>
          <p:cNvPr id="59394" name="Rectangle 2"/>
          <p:cNvSpPr>
            <a:spLocks noGrp="1" noRot="1" noChangeAspect="1" noChangeArrowheads="1" noTextEdit="1"/>
          </p:cNvSpPr>
          <p:nvPr>
            <p:ph type="sldImg"/>
          </p:nvPr>
        </p:nvSpPr>
        <p:spPr>
          <a:ln/>
        </p:spPr>
      </p:sp>
      <p:sp>
        <p:nvSpPr>
          <p:cNvPr id="59395" name="Rectangle 3"/>
          <p:cNvSpPr>
            <a:spLocks noGrp="1" noChangeArrowheads="1"/>
          </p:cNvSpPr>
          <p:nvPr>
            <p:ph type="body" idx="1"/>
          </p:nvPr>
        </p:nvSpPr>
        <p:spPr/>
        <p:txBody>
          <a:bodyPr/>
          <a:lstStyle/>
          <a:p>
            <a:endParaRPr lang="ru-RU"/>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fld id="{FFDB5AD3-6F11-429A-B060-C1A3D6CA091A}" type="slidenum">
              <a:rPr lang="ru-RU"/>
              <a:pPr/>
              <a:t>10</a:t>
            </a:fld>
            <a:endParaRPr lang="ru-RU"/>
          </a:p>
        </p:txBody>
      </p:sp>
      <p:sp>
        <p:nvSpPr>
          <p:cNvPr id="59394" name="Rectangle 2"/>
          <p:cNvSpPr>
            <a:spLocks noGrp="1" noRot="1" noChangeAspect="1" noChangeArrowheads="1" noTextEdit="1"/>
          </p:cNvSpPr>
          <p:nvPr>
            <p:ph type="sldImg"/>
          </p:nvPr>
        </p:nvSpPr>
        <p:spPr>
          <a:ln/>
        </p:spPr>
      </p:sp>
      <p:sp>
        <p:nvSpPr>
          <p:cNvPr id="59395" name="Rectangle 3"/>
          <p:cNvSpPr>
            <a:spLocks noGrp="1" noChangeArrowheads="1"/>
          </p:cNvSpPr>
          <p:nvPr>
            <p:ph type="body" idx="1"/>
          </p:nvPr>
        </p:nvSpPr>
        <p:spPr/>
        <p:txBody>
          <a:bodyPr/>
          <a:lstStyle/>
          <a:p>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Титульный слайд">
    <p:spTree>
      <p:nvGrpSpPr>
        <p:cNvPr id="1" name=""/>
        <p:cNvGrpSpPr/>
        <p:nvPr/>
      </p:nvGrpSpPr>
      <p:grpSpPr>
        <a:xfrm>
          <a:off x="0" y="0"/>
          <a:ext cx="0" cy="0"/>
          <a:chOff x="0" y="0"/>
          <a:chExt cx="0" cy="0"/>
        </a:xfrm>
      </p:grpSpPr>
      <p:sp>
        <p:nvSpPr>
          <p:cNvPr id="3074" name="Freeform 2"/>
          <p:cNvSpPr>
            <a:spLocks/>
          </p:cNvSpPr>
          <p:nvPr/>
        </p:nvSpPr>
        <p:spPr bwMode="auto">
          <a:xfrm>
            <a:off x="1663700" y="3327400"/>
            <a:ext cx="7480300" cy="3087688"/>
          </a:xfrm>
          <a:custGeom>
            <a:avLst/>
            <a:gdLst/>
            <a:ahLst/>
            <a:cxnLst>
              <a:cxn ang="0">
                <a:pos x="104" y="1944"/>
              </a:cxn>
              <a:cxn ang="0">
                <a:pos x="144" y="1912"/>
              </a:cxn>
              <a:cxn ang="0">
                <a:pos x="1320" y="1568"/>
              </a:cxn>
              <a:cxn ang="0">
                <a:pos x="2000" y="1264"/>
              </a:cxn>
              <a:cxn ang="0">
                <a:pos x="2104" y="1208"/>
              </a:cxn>
              <a:cxn ang="0">
                <a:pos x="2312" y="1056"/>
              </a:cxn>
              <a:cxn ang="0">
                <a:pos x="2416" y="936"/>
              </a:cxn>
              <a:cxn ang="0">
                <a:pos x="2464" y="824"/>
              </a:cxn>
              <a:cxn ang="0">
                <a:pos x="3376" y="504"/>
              </a:cxn>
              <a:cxn ang="0">
                <a:pos x="3648" y="496"/>
              </a:cxn>
              <a:cxn ang="0">
                <a:pos x="4160" y="400"/>
              </a:cxn>
              <a:cxn ang="0">
                <a:pos x="4416" y="304"/>
              </a:cxn>
              <a:cxn ang="0">
                <a:pos x="4472" y="296"/>
              </a:cxn>
              <a:cxn ang="0">
                <a:pos x="4711" y="224"/>
              </a:cxn>
              <a:cxn ang="0">
                <a:pos x="4711" y="0"/>
              </a:cxn>
              <a:cxn ang="0">
                <a:pos x="2440" y="768"/>
              </a:cxn>
              <a:cxn ang="0">
                <a:pos x="2232" y="760"/>
              </a:cxn>
              <a:cxn ang="0">
                <a:pos x="1784" y="808"/>
              </a:cxn>
              <a:cxn ang="0">
                <a:pos x="1600" y="848"/>
              </a:cxn>
              <a:cxn ang="0">
                <a:pos x="760" y="1056"/>
              </a:cxn>
              <a:cxn ang="0">
                <a:pos x="0" y="1288"/>
              </a:cxn>
              <a:cxn ang="0">
                <a:pos x="104" y="1384"/>
              </a:cxn>
              <a:cxn ang="0">
                <a:pos x="104" y="1944"/>
              </a:cxn>
            </a:cxnLst>
            <a:rect l="0" t="0" r="r" b="b"/>
            <a:pathLst>
              <a:path w="4712" h="1945">
                <a:moveTo>
                  <a:pt x="104" y="1944"/>
                </a:moveTo>
                <a:lnTo>
                  <a:pt x="144" y="1912"/>
                </a:lnTo>
                <a:lnTo>
                  <a:pt x="1320" y="1568"/>
                </a:lnTo>
                <a:lnTo>
                  <a:pt x="2000" y="1264"/>
                </a:lnTo>
                <a:lnTo>
                  <a:pt x="2104" y="1208"/>
                </a:lnTo>
                <a:lnTo>
                  <a:pt x="2312" y="1056"/>
                </a:lnTo>
                <a:lnTo>
                  <a:pt x="2416" y="936"/>
                </a:lnTo>
                <a:lnTo>
                  <a:pt x="2464" y="824"/>
                </a:lnTo>
                <a:lnTo>
                  <a:pt x="3376" y="504"/>
                </a:lnTo>
                <a:lnTo>
                  <a:pt x="3648" y="496"/>
                </a:lnTo>
                <a:lnTo>
                  <a:pt x="4160" y="400"/>
                </a:lnTo>
                <a:lnTo>
                  <a:pt x="4416" y="304"/>
                </a:lnTo>
                <a:lnTo>
                  <a:pt x="4472" y="296"/>
                </a:lnTo>
                <a:lnTo>
                  <a:pt x="4711" y="224"/>
                </a:lnTo>
                <a:lnTo>
                  <a:pt x="4711" y="0"/>
                </a:lnTo>
                <a:lnTo>
                  <a:pt x="2440" y="768"/>
                </a:lnTo>
                <a:lnTo>
                  <a:pt x="2232" y="760"/>
                </a:lnTo>
                <a:lnTo>
                  <a:pt x="1784" y="808"/>
                </a:lnTo>
                <a:lnTo>
                  <a:pt x="1600" y="848"/>
                </a:lnTo>
                <a:lnTo>
                  <a:pt x="760" y="1056"/>
                </a:lnTo>
                <a:lnTo>
                  <a:pt x="0" y="1288"/>
                </a:lnTo>
                <a:lnTo>
                  <a:pt x="104" y="1384"/>
                </a:lnTo>
                <a:lnTo>
                  <a:pt x="104" y="1944"/>
                </a:lnTo>
              </a:path>
            </a:pathLst>
          </a:custGeom>
          <a:solidFill>
            <a:srgbClr val="000000">
              <a:alpha val="50000"/>
            </a:srgbClr>
          </a:solidFill>
          <a:ln w="9525">
            <a:noFill/>
            <a:round/>
            <a:headEnd type="none" w="sm" len="sm"/>
            <a:tailEnd type="none" w="sm" len="sm"/>
          </a:ln>
        </p:spPr>
        <p:txBody>
          <a:bodyPr/>
          <a:lstStyle/>
          <a:p>
            <a:endParaRPr lang="ru-RU"/>
          </a:p>
        </p:txBody>
      </p:sp>
      <p:grpSp>
        <p:nvGrpSpPr>
          <p:cNvPr id="3075" name="Group 3"/>
          <p:cNvGrpSpPr>
            <a:grpSpLocks/>
          </p:cNvGrpSpPr>
          <p:nvPr/>
        </p:nvGrpSpPr>
        <p:grpSpPr bwMode="auto">
          <a:xfrm>
            <a:off x="123825" y="165100"/>
            <a:ext cx="2471738" cy="6400800"/>
            <a:chOff x="78" y="104"/>
            <a:chExt cx="1557" cy="4032"/>
          </a:xfrm>
        </p:grpSpPr>
        <p:grpSp>
          <p:nvGrpSpPr>
            <p:cNvPr id="3076" name="Group 4"/>
            <p:cNvGrpSpPr>
              <a:grpSpLocks/>
            </p:cNvGrpSpPr>
            <p:nvPr/>
          </p:nvGrpSpPr>
          <p:grpSpPr bwMode="auto">
            <a:xfrm>
              <a:off x="78" y="3089"/>
              <a:ext cx="1097" cy="1047"/>
              <a:chOff x="78" y="3089"/>
              <a:chExt cx="1097" cy="1047"/>
            </a:xfrm>
          </p:grpSpPr>
          <p:sp>
            <p:nvSpPr>
              <p:cNvPr id="3077" name="Rectangle 5"/>
              <p:cNvSpPr>
                <a:spLocks noChangeArrowheads="1"/>
              </p:cNvSpPr>
              <p:nvPr/>
            </p:nvSpPr>
            <p:spPr bwMode="auto">
              <a:xfrm>
                <a:off x="82" y="3476"/>
                <a:ext cx="1085" cy="513"/>
              </a:xfrm>
              <a:prstGeom prst="rect">
                <a:avLst/>
              </a:prstGeom>
              <a:gradFill rotWithShape="0">
                <a:gsLst>
                  <a:gs pos="0">
                    <a:srgbClr val="590000"/>
                  </a:gs>
                  <a:gs pos="50000">
                    <a:schemeClr val="bg1"/>
                  </a:gs>
                  <a:gs pos="100000">
                    <a:srgbClr val="590000"/>
                  </a:gs>
                </a:gsLst>
                <a:lin ang="0" scaled="1"/>
              </a:gradFill>
              <a:ln w="9525">
                <a:noFill/>
                <a:miter lim="800000"/>
                <a:headEnd/>
                <a:tailEnd/>
              </a:ln>
            </p:spPr>
            <p:txBody>
              <a:bodyPr/>
              <a:lstStyle/>
              <a:p>
                <a:endParaRPr lang="ru-RU"/>
              </a:p>
            </p:txBody>
          </p:sp>
          <p:sp>
            <p:nvSpPr>
              <p:cNvPr id="3078" name="Oval 6"/>
              <p:cNvSpPr>
                <a:spLocks noChangeArrowheads="1"/>
              </p:cNvSpPr>
              <p:nvPr/>
            </p:nvSpPr>
            <p:spPr bwMode="auto">
              <a:xfrm>
                <a:off x="87" y="3826"/>
                <a:ext cx="1084" cy="310"/>
              </a:xfrm>
              <a:prstGeom prst="ellipse">
                <a:avLst/>
              </a:prstGeom>
              <a:gradFill rotWithShape="0">
                <a:gsLst>
                  <a:gs pos="0">
                    <a:srgbClr val="590000"/>
                  </a:gs>
                  <a:gs pos="50000">
                    <a:schemeClr val="bg1"/>
                  </a:gs>
                  <a:gs pos="100000">
                    <a:srgbClr val="590000"/>
                  </a:gs>
                </a:gsLst>
                <a:lin ang="0" scaled="1"/>
              </a:gradFill>
              <a:ln w="9525">
                <a:noFill/>
                <a:round/>
                <a:headEnd/>
                <a:tailEnd/>
              </a:ln>
            </p:spPr>
            <p:txBody>
              <a:bodyPr/>
              <a:lstStyle/>
              <a:p>
                <a:endParaRPr lang="ru-RU"/>
              </a:p>
            </p:txBody>
          </p:sp>
          <p:sp>
            <p:nvSpPr>
              <p:cNvPr id="3079" name="Oval 7"/>
              <p:cNvSpPr>
                <a:spLocks noChangeArrowheads="1"/>
              </p:cNvSpPr>
              <p:nvPr/>
            </p:nvSpPr>
            <p:spPr bwMode="auto">
              <a:xfrm>
                <a:off x="90" y="3350"/>
                <a:ext cx="1085" cy="209"/>
              </a:xfrm>
              <a:prstGeom prst="ellipse">
                <a:avLst/>
              </a:prstGeom>
              <a:gradFill rotWithShape="0">
                <a:gsLst>
                  <a:gs pos="0">
                    <a:srgbClr val="590000"/>
                  </a:gs>
                  <a:gs pos="50000">
                    <a:schemeClr val="bg1"/>
                  </a:gs>
                  <a:gs pos="100000">
                    <a:srgbClr val="590000"/>
                  </a:gs>
                </a:gsLst>
                <a:lin ang="0" scaled="1"/>
              </a:gradFill>
              <a:ln w="9525">
                <a:noFill/>
                <a:round/>
                <a:headEnd/>
                <a:tailEnd/>
              </a:ln>
            </p:spPr>
            <p:txBody>
              <a:bodyPr/>
              <a:lstStyle/>
              <a:p>
                <a:endParaRPr lang="ru-RU"/>
              </a:p>
            </p:txBody>
          </p:sp>
          <p:sp>
            <p:nvSpPr>
              <p:cNvPr id="3080" name="AutoShape 8"/>
              <p:cNvSpPr>
                <a:spLocks noChangeArrowheads="1"/>
              </p:cNvSpPr>
              <p:nvPr/>
            </p:nvSpPr>
            <p:spPr bwMode="auto">
              <a:xfrm flipV="1">
                <a:off x="78" y="3191"/>
                <a:ext cx="1089" cy="255"/>
              </a:xfrm>
              <a:custGeom>
                <a:avLst/>
                <a:gdLst>
                  <a:gd name="G0" fmla="+- 5399 0 0"/>
                  <a:gd name="G1" fmla="+- 21600 0 5399"/>
                  <a:gd name="G2" fmla="*/ 5399 1 2"/>
                  <a:gd name="G3" fmla="+- 21600 0 G2"/>
                  <a:gd name="G4" fmla="+/ 5399 21600 2"/>
                  <a:gd name="G5" fmla="+/ G1 0 2"/>
                  <a:gd name="G6" fmla="*/ 21600 21600 5399"/>
                  <a:gd name="G7" fmla="*/ G6 1 2"/>
                  <a:gd name="G8" fmla="+- 21600 0 G7"/>
                  <a:gd name="G9" fmla="*/ 21600 1 2"/>
                  <a:gd name="G10" fmla="+- 5399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399" y="21600"/>
                    </a:lnTo>
                    <a:lnTo>
                      <a:pt x="16201" y="21600"/>
                    </a:lnTo>
                    <a:lnTo>
                      <a:pt x="21600" y="0"/>
                    </a:lnTo>
                    <a:close/>
                  </a:path>
                </a:pathLst>
              </a:custGeom>
              <a:gradFill rotWithShape="0">
                <a:gsLst>
                  <a:gs pos="0">
                    <a:srgbClr val="590000"/>
                  </a:gs>
                  <a:gs pos="50000">
                    <a:schemeClr val="bg1"/>
                  </a:gs>
                  <a:gs pos="100000">
                    <a:srgbClr val="590000"/>
                  </a:gs>
                </a:gsLst>
                <a:lin ang="0" scaled="1"/>
              </a:gradFill>
              <a:ln w="9525">
                <a:noFill/>
                <a:miter lim="800000"/>
                <a:headEnd/>
                <a:tailEnd/>
              </a:ln>
            </p:spPr>
            <p:txBody>
              <a:bodyPr/>
              <a:lstStyle/>
              <a:p>
                <a:endParaRPr lang="ru-RU"/>
              </a:p>
            </p:txBody>
          </p:sp>
          <p:sp>
            <p:nvSpPr>
              <p:cNvPr id="3081" name="Freeform 9"/>
              <p:cNvSpPr>
                <a:spLocks/>
              </p:cNvSpPr>
              <p:nvPr/>
            </p:nvSpPr>
            <p:spPr bwMode="auto">
              <a:xfrm>
                <a:off x="168" y="3221"/>
                <a:ext cx="281" cy="863"/>
              </a:xfrm>
              <a:custGeom>
                <a:avLst/>
                <a:gdLst/>
                <a:ahLst/>
                <a:cxnLst>
                  <a:cxn ang="0">
                    <a:pos x="171" y="0"/>
                  </a:cxn>
                  <a:cxn ang="0">
                    <a:pos x="0" y="241"/>
                  </a:cxn>
                  <a:cxn ang="0">
                    <a:pos x="0" y="818"/>
                  </a:cxn>
                  <a:cxn ang="0">
                    <a:pos x="90" y="844"/>
                  </a:cxn>
                  <a:cxn ang="0">
                    <a:pos x="153" y="853"/>
                  </a:cxn>
                  <a:cxn ang="0">
                    <a:pos x="230" y="862"/>
                  </a:cxn>
                  <a:cxn ang="0">
                    <a:pos x="230" y="294"/>
                  </a:cxn>
                  <a:cxn ang="0">
                    <a:pos x="280" y="21"/>
                  </a:cxn>
                  <a:cxn ang="0">
                    <a:pos x="256" y="21"/>
                  </a:cxn>
                  <a:cxn ang="0">
                    <a:pos x="204" y="13"/>
                  </a:cxn>
                  <a:cxn ang="0">
                    <a:pos x="171" y="0"/>
                  </a:cxn>
                </a:cxnLst>
                <a:rect l="0" t="0" r="r" b="b"/>
                <a:pathLst>
                  <a:path w="281" h="863">
                    <a:moveTo>
                      <a:pt x="171" y="0"/>
                    </a:moveTo>
                    <a:lnTo>
                      <a:pt x="0" y="241"/>
                    </a:lnTo>
                    <a:lnTo>
                      <a:pt x="0" y="818"/>
                    </a:lnTo>
                    <a:lnTo>
                      <a:pt x="90" y="844"/>
                    </a:lnTo>
                    <a:lnTo>
                      <a:pt x="153" y="853"/>
                    </a:lnTo>
                    <a:lnTo>
                      <a:pt x="230" y="862"/>
                    </a:lnTo>
                    <a:lnTo>
                      <a:pt x="230" y="294"/>
                    </a:lnTo>
                    <a:lnTo>
                      <a:pt x="280" y="21"/>
                    </a:lnTo>
                    <a:lnTo>
                      <a:pt x="256" y="21"/>
                    </a:lnTo>
                    <a:lnTo>
                      <a:pt x="204" y="13"/>
                    </a:lnTo>
                    <a:lnTo>
                      <a:pt x="171" y="0"/>
                    </a:lnTo>
                  </a:path>
                </a:pathLst>
              </a:custGeom>
              <a:gradFill rotWithShape="0">
                <a:gsLst>
                  <a:gs pos="0">
                    <a:srgbClr val="590000"/>
                  </a:gs>
                  <a:gs pos="50000">
                    <a:schemeClr val="bg1"/>
                  </a:gs>
                  <a:gs pos="100000">
                    <a:srgbClr val="590000"/>
                  </a:gs>
                </a:gsLst>
                <a:lin ang="0" scaled="1"/>
              </a:gradFill>
              <a:ln w="9525">
                <a:noFill/>
                <a:round/>
                <a:headEnd type="none" w="sm" len="sm"/>
                <a:tailEnd type="none" w="sm" len="sm"/>
              </a:ln>
            </p:spPr>
            <p:txBody>
              <a:bodyPr/>
              <a:lstStyle/>
              <a:p>
                <a:endParaRPr lang="ru-RU"/>
              </a:p>
            </p:txBody>
          </p:sp>
          <p:sp>
            <p:nvSpPr>
              <p:cNvPr id="3082" name="Oval 10"/>
              <p:cNvSpPr>
                <a:spLocks noChangeArrowheads="1"/>
              </p:cNvSpPr>
              <p:nvPr/>
            </p:nvSpPr>
            <p:spPr bwMode="auto">
              <a:xfrm>
                <a:off x="106" y="3350"/>
                <a:ext cx="1038" cy="189"/>
              </a:xfrm>
              <a:prstGeom prst="ellipse">
                <a:avLst/>
              </a:prstGeom>
              <a:solidFill>
                <a:srgbClr val="000000">
                  <a:alpha val="50000"/>
                </a:srgbClr>
              </a:solidFill>
              <a:ln w="9525">
                <a:noFill/>
                <a:round/>
                <a:headEnd/>
                <a:tailEnd/>
              </a:ln>
            </p:spPr>
            <p:txBody>
              <a:bodyPr/>
              <a:lstStyle/>
              <a:p>
                <a:endParaRPr lang="ru-RU"/>
              </a:p>
            </p:txBody>
          </p:sp>
          <p:sp>
            <p:nvSpPr>
              <p:cNvPr id="3083" name="Freeform 11"/>
              <p:cNvSpPr>
                <a:spLocks/>
              </p:cNvSpPr>
              <p:nvPr/>
            </p:nvSpPr>
            <p:spPr bwMode="auto">
              <a:xfrm>
                <a:off x="223" y="3261"/>
                <a:ext cx="132" cy="801"/>
              </a:xfrm>
              <a:custGeom>
                <a:avLst/>
                <a:gdLst/>
                <a:ahLst/>
                <a:cxnLst>
                  <a:cxn ang="0">
                    <a:pos x="0" y="254"/>
                  </a:cxn>
                  <a:cxn ang="0">
                    <a:pos x="0" y="795"/>
                  </a:cxn>
                  <a:cxn ang="0">
                    <a:pos x="40" y="800"/>
                  </a:cxn>
                  <a:cxn ang="0">
                    <a:pos x="40" y="263"/>
                  </a:cxn>
                  <a:cxn ang="0">
                    <a:pos x="131" y="8"/>
                  </a:cxn>
                  <a:cxn ang="0">
                    <a:pos x="114" y="0"/>
                  </a:cxn>
                  <a:cxn ang="0">
                    <a:pos x="0" y="254"/>
                  </a:cxn>
                </a:cxnLst>
                <a:rect l="0" t="0" r="r" b="b"/>
                <a:pathLst>
                  <a:path w="132" h="801">
                    <a:moveTo>
                      <a:pt x="0" y="254"/>
                    </a:moveTo>
                    <a:lnTo>
                      <a:pt x="0" y="795"/>
                    </a:lnTo>
                    <a:lnTo>
                      <a:pt x="40" y="800"/>
                    </a:lnTo>
                    <a:lnTo>
                      <a:pt x="40" y="263"/>
                    </a:lnTo>
                    <a:lnTo>
                      <a:pt x="131" y="8"/>
                    </a:lnTo>
                    <a:lnTo>
                      <a:pt x="114" y="0"/>
                    </a:lnTo>
                    <a:lnTo>
                      <a:pt x="0" y="254"/>
                    </a:lnTo>
                  </a:path>
                </a:pathLst>
              </a:custGeom>
              <a:gradFill rotWithShape="0">
                <a:gsLst>
                  <a:gs pos="0">
                    <a:schemeClr val="bg1"/>
                  </a:gs>
                  <a:gs pos="50000">
                    <a:srgbClr val="FFFFFF"/>
                  </a:gs>
                  <a:gs pos="100000">
                    <a:schemeClr val="bg1"/>
                  </a:gs>
                </a:gsLst>
                <a:lin ang="5400000" scaled="1"/>
              </a:gradFill>
              <a:ln w="9525">
                <a:noFill/>
                <a:round/>
                <a:headEnd type="none" w="sm" len="sm"/>
                <a:tailEnd type="none" w="sm" len="sm"/>
              </a:ln>
            </p:spPr>
            <p:txBody>
              <a:bodyPr/>
              <a:lstStyle/>
              <a:p>
                <a:endParaRPr lang="ru-RU"/>
              </a:p>
            </p:txBody>
          </p:sp>
          <p:sp>
            <p:nvSpPr>
              <p:cNvPr id="3084" name="Freeform 12"/>
              <p:cNvSpPr>
                <a:spLocks/>
              </p:cNvSpPr>
              <p:nvPr/>
            </p:nvSpPr>
            <p:spPr bwMode="auto">
              <a:xfrm>
                <a:off x="914" y="3239"/>
                <a:ext cx="245" cy="797"/>
              </a:xfrm>
              <a:custGeom>
                <a:avLst/>
                <a:gdLst/>
                <a:ahLst/>
                <a:cxnLst>
                  <a:cxn ang="0">
                    <a:pos x="244" y="224"/>
                  </a:cxn>
                  <a:cxn ang="0">
                    <a:pos x="244" y="765"/>
                  </a:cxn>
                  <a:cxn ang="0">
                    <a:pos x="203" y="796"/>
                  </a:cxn>
                  <a:cxn ang="0">
                    <a:pos x="203" y="233"/>
                  </a:cxn>
                  <a:cxn ang="0">
                    <a:pos x="0" y="8"/>
                  </a:cxn>
                  <a:cxn ang="0">
                    <a:pos x="18" y="0"/>
                  </a:cxn>
                  <a:cxn ang="0">
                    <a:pos x="244" y="224"/>
                  </a:cxn>
                </a:cxnLst>
                <a:rect l="0" t="0" r="r" b="b"/>
                <a:pathLst>
                  <a:path w="245" h="797">
                    <a:moveTo>
                      <a:pt x="244" y="224"/>
                    </a:moveTo>
                    <a:lnTo>
                      <a:pt x="244" y="765"/>
                    </a:lnTo>
                    <a:lnTo>
                      <a:pt x="203" y="796"/>
                    </a:lnTo>
                    <a:lnTo>
                      <a:pt x="203" y="233"/>
                    </a:lnTo>
                    <a:lnTo>
                      <a:pt x="0" y="8"/>
                    </a:lnTo>
                    <a:lnTo>
                      <a:pt x="18" y="0"/>
                    </a:lnTo>
                    <a:lnTo>
                      <a:pt x="244" y="224"/>
                    </a:lnTo>
                  </a:path>
                </a:pathLst>
              </a:custGeom>
              <a:solidFill>
                <a:schemeClr val="bg1"/>
              </a:solidFill>
              <a:ln w="9525">
                <a:noFill/>
                <a:round/>
                <a:headEnd type="none" w="sm" len="sm"/>
                <a:tailEnd type="none" w="sm" len="sm"/>
              </a:ln>
            </p:spPr>
            <p:txBody>
              <a:bodyPr/>
              <a:lstStyle/>
              <a:p>
                <a:endParaRPr lang="ru-RU"/>
              </a:p>
            </p:txBody>
          </p:sp>
          <p:grpSp>
            <p:nvGrpSpPr>
              <p:cNvPr id="3085" name="Group 13"/>
              <p:cNvGrpSpPr>
                <a:grpSpLocks/>
              </p:cNvGrpSpPr>
              <p:nvPr/>
            </p:nvGrpSpPr>
            <p:grpSpPr bwMode="auto">
              <a:xfrm>
                <a:off x="294" y="3089"/>
                <a:ext cx="665" cy="185"/>
                <a:chOff x="294" y="3089"/>
                <a:chExt cx="665" cy="185"/>
              </a:xfrm>
            </p:grpSpPr>
            <p:sp>
              <p:nvSpPr>
                <p:cNvPr id="3086" name="Oval 14"/>
                <p:cNvSpPr>
                  <a:spLocks noChangeArrowheads="1"/>
                </p:cNvSpPr>
                <p:nvPr/>
              </p:nvSpPr>
              <p:spPr bwMode="auto">
                <a:xfrm>
                  <a:off x="294" y="3089"/>
                  <a:ext cx="665" cy="185"/>
                </a:xfrm>
                <a:prstGeom prst="ellipse">
                  <a:avLst/>
                </a:prstGeom>
                <a:gradFill rotWithShape="0">
                  <a:gsLst>
                    <a:gs pos="0">
                      <a:srgbClr val="590000"/>
                    </a:gs>
                    <a:gs pos="50000">
                      <a:schemeClr val="bg1"/>
                    </a:gs>
                    <a:gs pos="100000">
                      <a:srgbClr val="590000"/>
                    </a:gs>
                  </a:gsLst>
                  <a:lin ang="5400000" scaled="1"/>
                </a:gradFill>
                <a:ln w="9525">
                  <a:noFill/>
                  <a:round/>
                  <a:headEnd/>
                  <a:tailEnd/>
                </a:ln>
              </p:spPr>
              <p:txBody>
                <a:bodyPr/>
                <a:lstStyle/>
                <a:p>
                  <a:endParaRPr lang="ru-RU"/>
                </a:p>
              </p:txBody>
            </p:sp>
            <p:sp>
              <p:nvSpPr>
                <p:cNvPr id="3087" name="Oval 15"/>
                <p:cNvSpPr>
                  <a:spLocks noChangeArrowheads="1"/>
                </p:cNvSpPr>
                <p:nvPr/>
              </p:nvSpPr>
              <p:spPr bwMode="auto">
                <a:xfrm>
                  <a:off x="299" y="3089"/>
                  <a:ext cx="650" cy="154"/>
                </a:xfrm>
                <a:prstGeom prst="ellipse">
                  <a:avLst/>
                </a:prstGeom>
                <a:gradFill rotWithShape="0">
                  <a:gsLst>
                    <a:gs pos="0">
                      <a:srgbClr val="590000"/>
                    </a:gs>
                    <a:gs pos="50000">
                      <a:schemeClr val="bg1"/>
                    </a:gs>
                    <a:gs pos="100000">
                      <a:srgbClr val="590000"/>
                    </a:gs>
                  </a:gsLst>
                  <a:lin ang="5400000" scaled="1"/>
                </a:gradFill>
                <a:ln w="9525">
                  <a:noFill/>
                  <a:round/>
                  <a:headEnd/>
                  <a:tailEnd/>
                </a:ln>
              </p:spPr>
              <p:txBody>
                <a:bodyPr/>
                <a:lstStyle/>
                <a:p>
                  <a:endParaRPr lang="ru-RU"/>
                </a:p>
              </p:txBody>
            </p:sp>
            <p:sp>
              <p:nvSpPr>
                <p:cNvPr id="3088" name="Oval 16"/>
                <p:cNvSpPr>
                  <a:spLocks noChangeArrowheads="1"/>
                </p:cNvSpPr>
                <p:nvPr/>
              </p:nvSpPr>
              <p:spPr bwMode="auto">
                <a:xfrm>
                  <a:off x="355" y="3111"/>
                  <a:ext cx="554" cy="99"/>
                </a:xfrm>
                <a:prstGeom prst="ellipse">
                  <a:avLst/>
                </a:prstGeom>
                <a:gradFill rotWithShape="0">
                  <a:gsLst>
                    <a:gs pos="0">
                      <a:srgbClr val="590000"/>
                    </a:gs>
                    <a:gs pos="50000">
                      <a:schemeClr val="bg1"/>
                    </a:gs>
                    <a:gs pos="100000">
                      <a:srgbClr val="590000"/>
                    </a:gs>
                  </a:gsLst>
                  <a:lin ang="5400000" scaled="1"/>
                </a:gradFill>
                <a:ln w="9525">
                  <a:noFill/>
                  <a:round/>
                  <a:headEnd/>
                  <a:tailEnd/>
                </a:ln>
              </p:spPr>
              <p:txBody>
                <a:bodyPr/>
                <a:lstStyle/>
                <a:p>
                  <a:endParaRPr lang="ru-RU"/>
                </a:p>
              </p:txBody>
            </p:sp>
          </p:grpSp>
          <p:sp>
            <p:nvSpPr>
              <p:cNvPr id="3089" name="Freeform 17"/>
              <p:cNvSpPr>
                <a:spLocks/>
              </p:cNvSpPr>
              <p:nvPr/>
            </p:nvSpPr>
            <p:spPr bwMode="auto">
              <a:xfrm>
                <a:off x="123" y="3464"/>
                <a:ext cx="322" cy="76"/>
              </a:xfrm>
              <a:custGeom>
                <a:avLst/>
                <a:gdLst/>
                <a:ahLst/>
                <a:cxnLst>
                  <a:cxn ang="0">
                    <a:pos x="0" y="0"/>
                  </a:cxn>
                  <a:cxn ang="0">
                    <a:pos x="49" y="30"/>
                  </a:cxn>
                  <a:cxn ang="0">
                    <a:pos x="85" y="44"/>
                  </a:cxn>
                  <a:cxn ang="0">
                    <a:pos x="153" y="61"/>
                  </a:cxn>
                  <a:cxn ang="0">
                    <a:pos x="212" y="70"/>
                  </a:cxn>
                  <a:cxn ang="0">
                    <a:pos x="275" y="75"/>
                  </a:cxn>
                  <a:cxn ang="0">
                    <a:pos x="321" y="70"/>
                  </a:cxn>
                  <a:cxn ang="0">
                    <a:pos x="248" y="61"/>
                  </a:cxn>
                  <a:cxn ang="0">
                    <a:pos x="171" y="44"/>
                  </a:cxn>
                  <a:cxn ang="0">
                    <a:pos x="94" y="22"/>
                  </a:cxn>
                  <a:cxn ang="0">
                    <a:pos x="31" y="4"/>
                  </a:cxn>
                  <a:cxn ang="0">
                    <a:pos x="0" y="0"/>
                  </a:cxn>
                </a:cxnLst>
                <a:rect l="0" t="0" r="r" b="b"/>
                <a:pathLst>
                  <a:path w="322" h="76">
                    <a:moveTo>
                      <a:pt x="0" y="0"/>
                    </a:moveTo>
                    <a:lnTo>
                      <a:pt x="49" y="30"/>
                    </a:lnTo>
                    <a:lnTo>
                      <a:pt x="85" y="44"/>
                    </a:lnTo>
                    <a:lnTo>
                      <a:pt x="153" y="61"/>
                    </a:lnTo>
                    <a:lnTo>
                      <a:pt x="212" y="70"/>
                    </a:lnTo>
                    <a:lnTo>
                      <a:pt x="275" y="75"/>
                    </a:lnTo>
                    <a:lnTo>
                      <a:pt x="321" y="70"/>
                    </a:lnTo>
                    <a:lnTo>
                      <a:pt x="248" y="61"/>
                    </a:lnTo>
                    <a:lnTo>
                      <a:pt x="171" y="44"/>
                    </a:lnTo>
                    <a:lnTo>
                      <a:pt x="94" y="22"/>
                    </a:lnTo>
                    <a:lnTo>
                      <a:pt x="31" y="4"/>
                    </a:lnTo>
                    <a:lnTo>
                      <a:pt x="0" y="0"/>
                    </a:lnTo>
                  </a:path>
                </a:pathLst>
              </a:custGeom>
              <a:gradFill rotWithShape="0">
                <a:gsLst>
                  <a:gs pos="0">
                    <a:schemeClr val="bg1"/>
                  </a:gs>
                  <a:gs pos="50000">
                    <a:srgbClr val="FFFFFF"/>
                  </a:gs>
                  <a:gs pos="100000">
                    <a:schemeClr val="bg1"/>
                  </a:gs>
                </a:gsLst>
                <a:lin ang="0" scaled="1"/>
              </a:gradFill>
              <a:ln w="9525">
                <a:noFill/>
                <a:round/>
                <a:headEnd type="none" w="sm" len="sm"/>
                <a:tailEnd type="none" w="sm" len="sm"/>
              </a:ln>
            </p:spPr>
            <p:txBody>
              <a:bodyPr/>
              <a:lstStyle/>
              <a:p>
                <a:endParaRPr lang="ru-RU"/>
              </a:p>
            </p:txBody>
          </p:sp>
          <p:sp>
            <p:nvSpPr>
              <p:cNvPr id="3090" name="Freeform 18"/>
              <p:cNvSpPr>
                <a:spLocks/>
              </p:cNvSpPr>
              <p:nvPr/>
            </p:nvSpPr>
            <p:spPr bwMode="auto">
              <a:xfrm>
                <a:off x="715" y="3091"/>
                <a:ext cx="181" cy="49"/>
              </a:xfrm>
              <a:custGeom>
                <a:avLst/>
                <a:gdLst/>
                <a:ahLst/>
                <a:cxnLst>
                  <a:cxn ang="0">
                    <a:pos x="0" y="0"/>
                  </a:cxn>
                  <a:cxn ang="0">
                    <a:pos x="85" y="8"/>
                  </a:cxn>
                  <a:cxn ang="0">
                    <a:pos x="139" y="21"/>
                  </a:cxn>
                  <a:cxn ang="0">
                    <a:pos x="180" y="34"/>
                  </a:cxn>
                  <a:cxn ang="0">
                    <a:pos x="166" y="48"/>
                  </a:cxn>
                  <a:cxn ang="0">
                    <a:pos x="126" y="30"/>
                  </a:cxn>
                  <a:cxn ang="0">
                    <a:pos x="67" y="17"/>
                  </a:cxn>
                  <a:cxn ang="0">
                    <a:pos x="9" y="17"/>
                  </a:cxn>
                  <a:cxn ang="0">
                    <a:pos x="0" y="0"/>
                  </a:cxn>
                </a:cxnLst>
                <a:rect l="0" t="0" r="r" b="b"/>
                <a:pathLst>
                  <a:path w="181" h="49">
                    <a:moveTo>
                      <a:pt x="0" y="0"/>
                    </a:moveTo>
                    <a:lnTo>
                      <a:pt x="85" y="8"/>
                    </a:lnTo>
                    <a:lnTo>
                      <a:pt x="139" y="21"/>
                    </a:lnTo>
                    <a:lnTo>
                      <a:pt x="180" y="34"/>
                    </a:lnTo>
                    <a:lnTo>
                      <a:pt x="166" y="48"/>
                    </a:lnTo>
                    <a:lnTo>
                      <a:pt x="126" y="30"/>
                    </a:lnTo>
                    <a:lnTo>
                      <a:pt x="67" y="17"/>
                    </a:lnTo>
                    <a:lnTo>
                      <a:pt x="9" y="17"/>
                    </a:lnTo>
                    <a:lnTo>
                      <a:pt x="0" y="0"/>
                    </a:lnTo>
                  </a:path>
                </a:pathLst>
              </a:custGeom>
              <a:gradFill rotWithShape="0">
                <a:gsLst>
                  <a:gs pos="0">
                    <a:schemeClr val="bg1"/>
                  </a:gs>
                  <a:gs pos="50000">
                    <a:srgbClr val="FFFFFF"/>
                  </a:gs>
                  <a:gs pos="100000">
                    <a:schemeClr val="bg1"/>
                  </a:gs>
                </a:gsLst>
                <a:lin ang="0" scaled="1"/>
              </a:gradFill>
              <a:ln w="9525">
                <a:noFill/>
                <a:round/>
                <a:headEnd type="none" w="sm" len="sm"/>
                <a:tailEnd type="none" w="sm" len="sm"/>
              </a:ln>
            </p:spPr>
            <p:txBody>
              <a:bodyPr/>
              <a:lstStyle/>
              <a:p>
                <a:endParaRPr lang="ru-RU"/>
              </a:p>
            </p:txBody>
          </p:sp>
          <p:sp>
            <p:nvSpPr>
              <p:cNvPr id="3091" name="Freeform 19"/>
              <p:cNvSpPr>
                <a:spLocks/>
              </p:cNvSpPr>
              <p:nvPr/>
            </p:nvSpPr>
            <p:spPr bwMode="auto">
              <a:xfrm>
                <a:off x="842" y="3342"/>
                <a:ext cx="181" cy="49"/>
              </a:xfrm>
              <a:custGeom>
                <a:avLst/>
                <a:gdLst/>
                <a:ahLst/>
                <a:cxnLst>
                  <a:cxn ang="0">
                    <a:pos x="0" y="0"/>
                  </a:cxn>
                  <a:cxn ang="0">
                    <a:pos x="85" y="8"/>
                  </a:cxn>
                  <a:cxn ang="0">
                    <a:pos x="139" y="21"/>
                  </a:cxn>
                  <a:cxn ang="0">
                    <a:pos x="180" y="34"/>
                  </a:cxn>
                  <a:cxn ang="0">
                    <a:pos x="166" y="48"/>
                  </a:cxn>
                  <a:cxn ang="0">
                    <a:pos x="126" y="30"/>
                  </a:cxn>
                  <a:cxn ang="0">
                    <a:pos x="67" y="17"/>
                  </a:cxn>
                  <a:cxn ang="0">
                    <a:pos x="9" y="17"/>
                  </a:cxn>
                  <a:cxn ang="0">
                    <a:pos x="0" y="0"/>
                  </a:cxn>
                </a:cxnLst>
                <a:rect l="0" t="0" r="r" b="b"/>
                <a:pathLst>
                  <a:path w="181" h="49">
                    <a:moveTo>
                      <a:pt x="0" y="0"/>
                    </a:moveTo>
                    <a:lnTo>
                      <a:pt x="85" y="8"/>
                    </a:lnTo>
                    <a:lnTo>
                      <a:pt x="139" y="21"/>
                    </a:lnTo>
                    <a:lnTo>
                      <a:pt x="180" y="34"/>
                    </a:lnTo>
                    <a:lnTo>
                      <a:pt x="166" y="48"/>
                    </a:lnTo>
                    <a:lnTo>
                      <a:pt x="126" y="30"/>
                    </a:lnTo>
                    <a:lnTo>
                      <a:pt x="67" y="17"/>
                    </a:lnTo>
                    <a:lnTo>
                      <a:pt x="9" y="17"/>
                    </a:lnTo>
                    <a:lnTo>
                      <a:pt x="0" y="0"/>
                    </a:lnTo>
                  </a:path>
                </a:pathLst>
              </a:custGeom>
              <a:gradFill rotWithShape="0">
                <a:gsLst>
                  <a:gs pos="0">
                    <a:schemeClr val="bg1"/>
                  </a:gs>
                  <a:gs pos="50000">
                    <a:srgbClr val="FFFFFF"/>
                  </a:gs>
                  <a:gs pos="100000">
                    <a:schemeClr val="bg1"/>
                  </a:gs>
                </a:gsLst>
                <a:lin ang="0" scaled="1"/>
              </a:gradFill>
              <a:ln w="9525">
                <a:noFill/>
                <a:round/>
                <a:headEnd type="none" w="sm" len="sm"/>
                <a:tailEnd type="none" w="sm" len="sm"/>
              </a:ln>
            </p:spPr>
            <p:txBody>
              <a:bodyPr/>
              <a:lstStyle/>
              <a:p>
                <a:endParaRPr lang="ru-RU"/>
              </a:p>
            </p:txBody>
          </p:sp>
          <p:sp>
            <p:nvSpPr>
              <p:cNvPr id="3092" name="Freeform 20"/>
              <p:cNvSpPr>
                <a:spLocks/>
              </p:cNvSpPr>
              <p:nvPr/>
            </p:nvSpPr>
            <p:spPr bwMode="auto">
              <a:xfrm>
                <a:off x="322" y="3175"/>
                <a:ext cx="181" cy="49"/>
              </a:xfrm>
              <a:custGeom>
                <a:avLst/>
                <a:gdLst/>
                <a:ahLst/>
                <a:cxnLst>
                  <a:cxn ang="0">
                    <a:pos x="180" y="48"/>
                  </a:cxn>
                  <a:cxn ang="0">
                    <a:pos x="94" y="39"/>
                  </a:cxn>
                  <a:cxn ang="0">
                    <a:pos x="40" y="26"/>
                  </a:cxn>
                  <a:cxn ang="0">
                    <a:pos x="0" y="13"/>
                  </a:cxn>
                  <a:cxn ang="0">
                    <a:pos x="13" y="0"/>
                  </a:cxn>
                  <a:cxn ang="0">
                    <a:pos x="54" y="17"/>
                  </a:cxn>
                  <a:cxn ang="0">
                    <a:pos x="112" y="30"/>
                  </a:cxn>
                  <a:cxn ang="0">
                    <a:pos x="171" y="30"/>
                  </a:cxn>
                  <a:cxn ang="0">
                    <a:pos x="180" y="48"/>
                  </a:cxn>
                </a:cxnLst>
                <a:rect l="0" t="0" r="r" b="b"/>
                <a:pathLst>
                  <a:path w="181" h="49">
                    <a:moveTo>
                      <a:pt x="180" y="48"/>
                    </a:moveTo>
                    <a:lnTo>
                      <a:pt x="94" y="39"/>
                    </a:lnTo>
                    <a:lnTo>
                      <a:pt x="40" y="26"/>
                    </a:lnTo>
                    <a:lnTo>
                      <a:pt x="0" y="13"/>
                    </a:lnTo>
                    <a:lnTo>
                      <a:pt x="13" y="0"/>
                    </a:lnTo>
                    <a:lnTo>
                      <a:pt x="54" y="17"/>
                    </a:lnTo>
                    <a:lnTo>
                      <a:pt x="112" y="30"/>
                    </a:lnTo>
                    <a:lnTo>
                      <a:pt x="171" y="30"/>
                    </a:lnTo>
                    <a:lnTo>
                      <a:pt x="180" y="48"/>
                    </a:lnTo>
                  </a:path>
                </a:pathLst>
              </a:custGeom>
              <a:gradFill rotWithShape="0">
                <a:gsLst>
                  <a:gs pos="0">
                    <a:schemeClr val="bg1"/>
                  </a:gs>
                  <a:gs pos="50000">
                    <a:srgbClr val="FFFFFF"/>
                  </a:gs>
                  <a:gs pos="100000">
                    <a:schemeClr val="bg1"/>
                  </a:gs>
                </a:gsLst>
                <a:lin ang="0" scaled="1"/>
              </a:gradFill>
              <a:ln w="9525">
                <a:noFill/>
                <a:round/>
                <a:headEnd type="none" w="sm" len="sm"/>
                <a:tailEnd type="none" w="sm" len="sm"/>
              </a:ln>
            </p:spPr>
            <p:txBody>
              <a:bodyPr/>
              <a:lstStyle/>
              <a:p>
                <a:endParaRPr lang="ru-RU"/>
              </a:p>
            </p:txBody>
          </p:sp>
          <p:sp>
            <p:nvSpPr>
              <p:cNvPr id="3093" name="Freeform 21"/>
              <p:cNvSpPr>
                <a:spLocks/>
              </p:cNvSpPr>
              <p:nvPr/>
            </p:nvSpPr>
            <p:spPr bwMode="auto">
              <a:xfrm>
                <a:off x="516" y="3274"/>
                <a:ext cx="200" cy="230"/>
              </a:xfrm>
              <a:custGeom>
                <a:avLst/>
                <a:gdLst/>
                <a:ahLst/>
                <a:cxnLst>
                  <a:cxn ang="0">
                    <a:pos x="104" y="4"/>
                  </a:cxn>
                  <a:cxn ang="0">
                    <a:pos x="199" y="0"/>
                  </a:cxn>
                  <a:cxn ang="0">
                    <a:pos x="162" y="79"/>
                  </a:cxn>
                  <a:cxn ang="0">
                    <a:pos x="144" y="127"/>
                  </a:cxn>
                  <a:cxn ang="0">
                    <a:pos x="117" y="171"/>
                  </a:cxn>
                  <a:cxn ang="0">
                    <a:pos x="104" y="229"/>
                  </a:cxn>
                  <a:cxn ang="0">
                    <a:pos x="0" y="229"/>
                  </a:cxn>
                  <a:cxn ang="0">
                    <a:pos x="18" y="176"/>
                  </a:cxn>
                  <a:cxn ang="0">
                    <a:pos x="63" y="123"/>
                  </a:cxn>
                  <a:cxn ang="0">
                    <a:pos x="72" y="79"/>
                  </a:cxn>
                  <a:cxn ang="0">
                    <a:pos x="90" y="35"/>
                  </a:cxn>
                  <a:cxn ang="0">
                    <a:pos x="104" y="4"/>
                  </a:cxn>
                </a:cxnLst>
                <a:rect l="0" t="0" r="r" b="b"/>
                <a:pathLst>
                  <a:path w="200" h="230">
                    <a:moveTo>
                      <a:pt x="104" y="4"/>
                    </a:moveTo>
                    <a:lnTo>
                      <a:pt x="199" y="0"/>
                    </a:lnTo>
                    <a:lnTo>
                      <a:pt x="162" y="79"/>
                    </a:lnTo>
                    <a:lnTo>
                      <a:pt x="144" y="127"/>
                    </a:lnTo>
                    <a:lnTo>
                      <a:pt x="117" y="171"/>
                    </a:lnTo>
                    <a:lnTo>
                      <a:pt x="104" y="229"/>
                    </a:lnTo>
                    <a:lnTo>
                      <a:pt x="0" y="229"/>
                    </a:lnTo>
                    <a:lnTo>
                      <a:pt x="18" y="176"/>
                    </a:lnTo>
                    <a:lnTo>
                      <a:pt x="63" y="123"/>
                    </a:lnTo>
                    <a:lnTo>
                      <a:pt x="72" y="79"/>
                    </a:lnTo>
                    <a:lnTo>
                      <a:pt x="90" y="35"/>
                    </a:lnTo>
                    <a:lnTo>
                      <a:pt x="104" y="4"/>
                    </a:lnTo>
                  </a:path>
                </a:pathLst>
              </a:custGeom>
              <a:gradFill rotWithShape="0">
                <a:gsLst>
                  <a:gs pos="0">
                    <a:srgbClr val="B36666"/>
                  </a:gs>
                  <a:gs pos="100000">
                    <a:schemeClr val="bg1"/>
                  </a:gs>
                </a:gsLst>
                <a:lin ang="0" scaled="1"/>
              </a:gradFill>
              <a:ln w="9525">
                <a:noFill/>
                <a:round/>
                <a:headEnd type="none" w="sm" len="sm"/>
                <a:tailEnd type="none" w="sm" len="sm"/>
              </a:ln>
            </p:spPr>
            <p:txBody>
              <a:bodyPr/>
              <a:lstStyle/>
              <a:p>
                <a:endParaRPr lang="ru-RU"/>
              </a:p>
            </p:txBody>
          </p:sp>
        </p:grpSp>
        <p:grpSp>
          <p:nvGrpSpPr>
            <p:cNvPr id="3094" name="Group 22"/>
            <p:cNvGrpSpPr>
              <a:grpSpLocks/>
            </p:cNvGrpSpPr>
            <p:nvPr/>
          </p:nvGrpSpPr>
          <p:grpSpPr bwMode="auto">
            <a:xfrm>
              <a:off x="630" y="104"/>
              <a:ext cx="1005" cy="3081"/>
              <a:chOff x="630" y="104"/>
              <a:chExt cx="1005" cy="3081"/>
            </a:xfrm>
          </p:grpSpPr>
          <p:sp>
            <p:nvSpPr>
              <p:cNvPr id="3095" name="Freeform 23"/>
              <p:cNvSpPr>
                <a:spLocks/>
              </p:cNvSpPr>
              <p:nvPr/>
            </p:nvSpPr>
            <p:spPr bwMode="auto">
              <a:xfrm>
                <a:off x="873" y="104"/>
                <a:ext cx="762" cy="2316"/>
              </a:xfrm>
              <a:custGeom>
                <a:avLst/>
                <a:gdLst/>
                <a:ahLst/>
                <a:cxnLst>
                  <a:cxn ang="0">
                    <a:pos x="598" y="140"/>
                  </a:cxn>
                  <a:cxn ang="0">
                    <a:pos x="523" y="358"/>
                  </a:cxn>
                  <a:cxn ang="0">
                    <a:pos x="440" y="644"/>
                  </a:cxn>
                  <a:cxn ang="0">
                    <a:pos x="354" y="916"/>
                  </a:cxn>
                  <a:cxn ang="0">
                    <a:pos x="257" y="1286"/>
                  </a:cxn>
                  <a:cxn ang="0">
                    <a:pos x="130" y="1703"/>
                  </a:cxn>
                  <a:cxn ang="0">
                    <a:pos x="51" y="2079"/>
                  </a:cxn>
                  <a:cxn ang="0">
                    <a:pos x="15" y="2224"/>
                  </a:cxn>
                  <a:cxn ang="0">
                    <a:pos x="0" y="2315"/>
                  </a:cxn>
                  <a:cxn ang="0">
                    <a:pos x="63" y="2264"/>
                  </a:cxn>
                  <a:cxn ang="0">
                    <a:pos x="268" y="2103"/>
                  </a:cxn>
                  <a:cxn ang="0">
                    <a:pos x="124" y="2084"/>
                  </a:cxn>
                  <a:cxn ang="0">
                    <a:pos x="286" y="2088"/>
                  </a:cxn>
                  <a:cxn ang="0">
                    <a:pos x="313" y="2040"/>
                  </a:cxn>
                  <a:cxn ang="0">
                    <a:pos x="135" y="2042"/>
                  </a:cxn>
                  <a:cxn ang="0">
                    <a:pos x="322" y="2022"/>
                  </a:cxn>
                  <a:cxn ang="0">
                    <a:pos x="372" y="1941"/>
                  </a:cxn>
                  <a:cxn ang="0">
                    <a:pos x="162" y="1945"/>
                  </a:cxn>
                  <a:cxn ang="0">
                    <a:pos x="379" y="1923"/>
                  </a:cxn>
                  <a:cxn ang="0">
                    <a:pos x="426" y="1837"/>
                  </a:cxn>
                  <a:cxn ang="0">
                    <a:pos x="480" y="1712"/>
                  </a:cxn>
                  <a:cxn ang="0">
                    <a:pos x="526" y="1569"/>
                  </a:cxn>
                  <a:cxn ang="0">
                    <a:pos x="246" y="1587"/>
                  </a:cxn>
                  <a:cxn ang="0">
                    <a:pos x="530" y="1545"/>
                  </a:cxn>
                  <a:cxn ang="0">
                    <a:pos x="546" y="1497"/>
                  </a:cxn>
                  <a:cxn ang="0">
                    <a:pos x="284" y="1530"/>
                  </a:cxn>
                  <a:cxn ang="0">
                    <a:pos x="557" y="1475"/>
                  </a:cxn>
                  <a:cxn ang="0">
                    <a:pos x="602" y="1308"/>
                  </a:cxn>
                  <a:cxn ang="0">
                    <a:pos x="372" y="1358"/>
                  </a:cxn>
                  <a:cxn ang="0">
                    <a:pos x="611" y="1277"/>
                  </a:cxn>
                  <a:cxn ang="0">
                    <a:pos x="636" y="1204"/>
                  </a:cxn>
                  <a:cxn ang="0">
                    <a:pos x="381" y="1283"/>
                  </a:cxn>
                  <a:cxn ang="0">
                    <a:pos x="639" y="1182"/>
                  </a:cxn>
                  <a:cxn ang="0">
                    <a:pos x="654" y="1127"/>
                  </a:cxn>
                  <a:cxn ang="0">
                    <a:pos x="695" y="958"/>
                  </a:cxn>
                  <a:cxn ang="0">
                    <a:pos x="503" y="1042"/>
                  </a:cxn>
                  <a:cxn ang="0">
                    <a:pos x="700" y="923"/>
                  </a:cxn>
                  <a:cxn ang="0">
                    <a:pos x="758" y="679"/>
                  </a:cxn>
                  <a:cxn ang="0">
                    <a:pos x="541" y="743"/>
                  </a:cxn>
                  <a:cxn ang="0">
                    <a:pos x="758" y="655"/>
                  </a:cxn>
                  <a:cxn ang="0">
                    <a:pos x="758" y="479"/>
                  </a:cxn>
                  <a:cxn ang="0">
                    <a:pos x="575" y="560"/>
                  </a:cxn>
                  <a:cxn ang="0">
                    <a:pos x="761" y="433"/>
                  </a:cxn>
                  <a:cxn ang="0">
                    <a:pos x="761" y="261"/>
                  </a:cxn>
                  <a:cxn ang="0">
                    <a:pos x="727" y="149"/>
                  </a:cxn>
                  <a:cxn ang="0">
                    <a:pos x="661" y="0"/>
                  </a:cxn>
                  <a:cxn ang="0">
                    <a:pos x="598" y="140"/>
                  </a:cxn>
                </a:cxnLst>
                <a:rect l="0" t="0" r="r" b="b"/>
                <a:pathLst>
                  <a:path w="762" h="2316">
                    <a:moveTo>
                      <a:pt x="598" y="140"/>
                    </a:moveTo>
                    <a:lnTo>
                      <a:pt x="523" y="358"/>
                    </a:lnTo>
                    <a:lnTo>
                      <a:pt x="440" y="644"/>
                    </a:lnTo>
                    <a:lnTo>
                      <a:pt x="354" y="916"/>
                    </a:lnTo>
                    <a:lnTo>
                      <a:pt x="257" y="1286"/>
                    </a:lnTo>
                    <a:lnTo>
                      <a:pt x="130" y="1703"/>
                    </a:lnTo>
                    <a:lnTo>
                      <a:pt x="51" y="2079"/>
                    </a:lnTo>
                    <a:lnTo>
                      <a:pt x="15" y="2224"/>
                    </a:lnTo>
                    <a:lnTo>
                      <a:pt x="0" y="2315"/>
                    </a:lnTo>
                    <a:lnTo>
                      <a:pt x="63" y="2264"/>
                    </a:lnTo>
                    <a:lnTo>
                      <a:pt x="268" y="2103"/>
                    </a:lnTo>
                    <a:lnTo>
                      <a:pt x="124" y="2084"/>
                    </a:lnTo>
                    <a:lnTo>
                      <a:pt x="286" y="2088"/>
                    </a:lnTo>
                    <a:lnTo>
                      <a:pt x="313" y="2040"/>
                    </a:lnTo>
                    <a:lnTo>
                      <a:pt x="135" y="2042"/>
                    </a:lnTo>
                    <a:lnTo>
                      <a:pt x="322" y="2022"/>
                    </a:lnTo>
                    <a:lnTo>
                      <a:pt x="372" y="1941"/>
                    </a:lnTo>
                    <a:lnTo>
                      <a:pt x="162" y="1945"/>
                    </a:lnTo>
                    <a:lnTo>
                      <a:pt x="379" y="1923"/>
                    </a:lnTo>
                    <a:lnTo>
                      <a:pt x="426" y="1837"/>
                    </a:lnTo>
                    <a:lnTo>
                      <a:pt x="480" y="1712"/>
                    </a:lnTo>
                    <a:lnTo>
                      <a:pt x="526" y="1569"/>
                    </a:lnTo>
                    <a:lnTo>
                      <a:pt x="246" y="1587"/>
                    </a:lnTo>
                    <a:lnTo>
                      <a:pt x="530" y="1545"/>
                    </a:lnTo>
                    <a:lnTo>
                      <a:pt x="546" y="1497"/>
                    </a:lnTo>
                    <a:lnTo>
                      <a:pt x="284" y="1530"/>
                    </a:lnTo>
                    <a:lnTo>
                      <a:pt x="557" y="1475"/>
                    </a:lnTo>
                    <a:lnTo>
                      <a:pt x="602" y="1308"/>
                    </a:lnTo>
                    <a:lnTo>
                      <a:pt x="372" y="1358"/>
                    </a:lnTo>
                    <a:lnTo>
                      <a:pt x="611" y="1277"/>
                    </a:lnTo>
                    <a:lnTo>
                      <a:pt x="636" y="1204"/>
                    </a:lnTo>
                    <a:lnTo>
                      <a:pt x="381" y="1283"/>
                    </a:lnTo>
                    <a:lnTo>
                      <a:pt x="639" y="1182"/>
                    </a:lnTo>
                    <a:lnTo>
                      <a:pt x="654" y="1127"/>
                    </a:lnTo>
                    <a:lnTo>
                      <a:pt x="695" y="958"/>
                    </a:lnTo>
                    <a:lnTo>
                      <a:pt x="503" y="1042"/>
                    </a:lnTo>
                    <a:lnTo>
                      <a:pt x="700" y="923"/>
                    </a:lnTo>
                    <a:lnTo>
                      <a:pt x="758" y="679"/>
                    </a:lnTo>
                    <a:lnTo>
                      <a:pt x="541" y="743"/>
                    </a:lnTo>
                    <a:lnTo>
                      <a:pt x="758" y="655"/>
                    </a:lnTo>
                    <a:lnTo>
                      <a:pt x="758" y="479"/>
                    </a:lnTo>
                    <a:lnTo>
                      <a:pt x="575" y="560"/>
                    </a:lnTo>
                    <a:lnTo>
                      <a:pt x="761" y="433"/>
                    </a:lnTo>
                    <a:lnTo>
                      <a:pt x="761" y="261"/>
                    </a:lnTo>
                    <a:lnTo>
                      <a:pt x="727" y="149"/>
                    </a:lnTo>
                    <a:lnTo>
                      <a:pt x="661" y="0"/>
                    </a:lnTo>
                    <a:lnTo>
                      <a:pt x="598" y="140"/>
                    </a:lnTo>
                  </a:path>
                </a:pathLst>
              </a:custGeom>
              <a:gradFill rotWithShape="0">
                <a:gsLst>
                  <a:gs pos="0">
                    <a:srgbClr val="A64C4C"/>
                  </a:gs>
                  <a:gs pos="100000">
                    <a:schemeClr val="bg1"/>
                  </a:gs>
                </a:gsLst>
                <a:lin ang="0" scaled="1"/>
              </a:gradFill>
              <a:ln w="9525">
                <a:noFill/>
                <a:round/>
                <a:headEnd type="none" w="sm" len="sm"/>
                <a:tailEnd type="none" w="sm" len="sm"/>
              </a:ln>
            </p:spPr>
            <p:txBody>
              <a:bodyPr/>
              <a:lstStyle/>
              <a:p>
                <a:endParaRPr lang="ru-RU"/>
              </a:p>
            </p:txBody>
          </p:sp>
          <p:sp>
            <p:nvSpPr>
              <p:cNvPr id="3096" name="Freeform 24"/>
              <p:cNvSpPr>
                <a:spLocks/>
              </p:cNvSpPr>
              <p:nvPr/>
            </p:nvSpPr>
            <p:spPr bwMode="auto">
              <a:xfrm>
                <a:off x="630" y="114"/>
                <a:ext cx="915" cy="3071"/>
              </a:xfrm>
              <a:custGeom>
                <a:avLst/>
                <a:gdLst/>
                <a:ahLst/>
                <a:cxnLst>
                  <a:cxn ang="0">
                    <a:pos x="0" y="3070"/>
                  </a:cxn>
                  <a:cxn ang="0">
                    <a:pos x="372" y="1696"/>
                  </a:cxn>
                  <a:cxn ang="0">
                    <a:pos x="432" y="1458"/>
                  </a:cxn>
                  <a:cxn ang="0">
                    <a:pos x="484" y="1276"/>
                  </a:cxn>
                  <a:cxn ang="0">
                    <a:pos x="570" y="982"/>
                  </a:cxn>
                  <a:cxn ang="0">
                    <a:pos x="670" y="658"/>
                  </a:cxn>
                  <a:cxn ang="0">
                    <a:pos x="782" y="316"/>
                  </a:cxn>
                  <a:cxn ang="0">
                    <a:pos x="844" y="144"/>
                  </a:cxn>
                  <a:cxn ang="0">
                    <a:pos x="888" y="42"/>
                  </a:cxn>
                  <a:cxn ang="0">
                    <a:pos x="914" y="0"/>
                  </a:cxn>
                  <a:cxn ang="0">
                    <a:pos x="866" y="116"/>
                  </a:cxn>
                  <a:cxn ang="0">
                    <a:pos x="806" y="296"/>
                  </a:cxn>
                  <a:cxn ang="0">
                    <a:pos x="520" y="1230"/>
                  </a:cxn>
                  <a:cxn ang="0">
                    <a:pos x="442" y="1518"/>
                  </a:cxn>
                  <a:cxn ang="0">
                    <a:pos x="378" y="1774"/>
                  </a:cxn>
                  <a:cxn ang="0">
                    <a:pos x="314" y="2028"/>
                  </a:cxn>
                  <a:cxn ang="0">
                    <a:pos x="266" y="2238"/>
                  </a:cxn>
                  <a:cxn ang="0">
                    <a:pos x="258" y="2294"/>
                  </a:cxn>
                  <a:cxn ang="0">
                    <a:pos x="186" y="2558"/>
                  </a:cxn>
                  <a:cxn ang="0">
                    <a:pos x="50" y="3070"/>
                  </a:cxn>
                  <a:cxn ang="0">
                    <a:pos x="0" y="3070"/>
                  </a:cxn>
                </a:cxnLst>
                <a:rect l="0" t="0" r="r" b="b"/>
                <a:pathLst>
                  <a:path w="915" h="3071">
                    <a:moveTo>
                      <a:pt x="0" y="3070"/>
                    </a:moveTo>
                    <a:lnTo>
                      <a:pt x="372" y="1696"/>
                    </a:lnTo>
                    <a:lnTo>
                      <a:pt x="432" y="1458"/>
                    </a:lnTo>
                    <a:lnTo>
                      <a:pt x="484" y="1276"/>
                    </a:lnTo>
                    <a:lnTo>
                      <a:pt x="570" y="982"/>
                    </a:lnTo>
                    <a:lnTo>
                      <a:pt x="670" y="658"/>
                    </a:lnTo>
                    <a:lnTo>
                      <a:pt x="782" y="316"/>
                    </a:lnTo>
                    <a:lnTo>
                      <a:pt x="844" y="144"/>
                    </a:lnTo>
                    <a:lnTo>
                      <a:pt x="888" y="42"/>
                    </a:lnTo>
                    <a:lnTo>
                      <a:pt x="914" y="0"/>
                    </a:lnTo>
                    <a:lnTo>
                      <a:pt x="866" y="116"/>
                    </a:lnTo>
                    <a:lnTo>
                      <a:pt x="806" y="296"/>
                    </a:lnTo>
                    <a:lnTo>
                      <a:pt x="520" y="1230"/>
                    </a:lnTo>
                    <a:lnTo>
                      <a:pt x="442" y="1518"/>
                    </a:lnTo>
                    <a:lnTo>
                      <a:pt x="378" y="1774"/>
                    </a:lnTo>
                    <a:lnTo>
                      <a:pt x="314" y="2028"/>
                    </a:lnTo>
                    <a:lnTo>
                      <a:pt x="266" y="2238"/>
                    </a:lnTo>
                    <a:lnTo>
                      <a:pt x="258" y="2294"/>
                    </a:lnTo>
                    <a:lnTo>
                      <a:pt x="186" y="2558"/>
                    </a:lnTo>
                    <a:lnTo>
                      <a:pt x="50" y="3070"/>
                    </a:lnTo>
                    <a:lnTo>
                      <a:pt x="0" y="3070"/>
                    </a:lnTo>
                  </a:path>
                </a:pathLst>
              </a:custGeom>
              <a:gradFill rotWithShape="0">
                <a:gsLst>
                  <a:gs pos="0">
                    <a:srgbClr val="FFFFFF"/>
                  </a:gs>
                  <a:gs pos="100000">
                    <a:schemeClr val="bg1"/>
                  </a:gs>
                </a:gsLst>
                <a:lin ang="2700000" scaled="1"/>
              </a:gradFill>
              <a:ln w="9525">
                <a:noFill/>
                <a:round/>
                <a:headEnd type="none" w="sm" len="sm"/>
                <a:tailEnd type="none" w="sm" len="sm"/>
              </a:ln>
            </p:spPr>
            <p:txBody>
              <a:bodyPr/>
              <a:lstStyle/>
              <a:p>
                <a:endParaRPr lang="ru-RU"/>
              </a:p>
            </p:txBody>
          </p:sp>
        </p:grpSp>
      </p:grpSp>
      <p:sp>
        <p:nvSpPr>
          <p:cNvPr id="3099" name="Rectangle 27"/>
          <p:cNvSpPr>
            <a:spLocks noGrp="1" noChangeArrowheads="1"/>
          </p:cNvSpPr>
          <p:nvPr>
            <p:ph type="dt" sz="quarter" idx="2"/>
          </p:nvPr>
        </p:nvSpPr>
        <p:spPr>
          <a:xfrm>
            <a:off x="228600" y="6261100"/>
            <a:ext cx="2527300" cy="457200"/>
          </a:xfrm>
        </p:spPr>
        <p:txBody>
          <a:bodyPr/>
          <a:lstStyle>
            <a:lvl1pPr>
              <a:defRPr/>
            </a:lvl1pPr>
          </a:lstStyle>
          <a:p>
            <a:endParaRPr lang="ru-RU"/>
          </a:p>
        </p:txBody>
      </p:sp>
      <p:sp>
        <p:nvSpPr>
          <p:cNvPr id="3100" name="Rectangle 28"/>
          <p:cNvSpPr>
            <a:spLocks noGrp="1" noChangeArrowheads="1"/>
          </p:cNvSpPr>
          <p:nvPr>
            <p:ph type="ftr" sz="quarter" idx="3"/>
          </p:nvPr>
        </p:nvSpPr>
        <p:spPr>
          <a:xfrm>
            <a:off x="2925763" y="6272213"/>
            <a:ext cx="3457575" cy="457200"/>
          </a:xfrm>
        </p:spPr>
        <p:txBody>
          <a:bodyPr/>
          <a:lstStyle>
            <a:lvl1pPr>
              <a:defRPr/>
            </a:lvl1pPr>
          </a:lstStyle>
          <a:p>
            <a:r>
              <a:rPr lang="ru-RU"/>
              <a:t>Шахтарина А.Ф.</a:t>
            </a:r>
          </a:p>
        </p:txBody>
      </p:sp>
      <p:sp>
        <p:nvSpPr>
          <p:cNvPr id="3101" name="Rectangle 29"/>
          <p:cNvSpPr>
            <a:spLocks noGrp="1" noChangeArrowheads="1"/>
          </p:cNvSpPr>
          <p:nvPr>
            <p:ph type="sldNum" sz="quarter" idx="4"/>
          </p:nvPr>
        </p:nvSpPr>
        <p:spPr>
          <a:xfrm>
            <a:off x="6553200" y="6248400"/>
            <a:ext cx="2443163" cy="457200"/>
          </a:xfrm>
        </p:spPr>
        <p:txBody>
          <a:bodyPr/>
          <a:lstStyle>
            <a:lvl1pPr>
              <a:defRPr/>
            </a:lvl1pPr>
          </a:lstStyle>
          <a:p>
            <a:fld id="{8E112049-821C-4D0F-BF97-559A2E196720}" type="slidenum">
              <a:rPr lang="ru-RU"/>
              <a:pPr/>
              <a:t>‹#›</a:t>
            </a:fld>
            <a:endParaRPr lang="ru-RU"/>
          </a:p>
        </p:txBody>
      </p:sp>
      <p:sp>
        <p:nvSpPr>
          <p:cNvPr id="3103" name="Rectangle 31"/>
          <p:cNvSpPr>
            <a:spLocks noGrp="1" noChangeArrowheads="1"/>
          </p:cNvSpPr>
          <p:nvPr>
            <p:ph type="subTitle" sz="quarter" idx="1"/>
          </p:nvPr>
        </p:nvSpPr>
        <p:spPr>
          <a:xfrm>
            <a:off x="1371600" y="3886200"/>
            <a:ext cx="6400800" cy="1752600"/>
          </a:xfrm>
          <a:ln w="12700" cap="sq">
            <a:headEnd type="none" w="sm" len="sm"/>
            <a:tailEnd type="none" w="sm" len="sm"/>
          </a:ln>
        </p:spPr>
        <p:txBody>
          <a:bodyPr lIns="91440" tIns="45720" rIns="91440" bIns="45720"/>
          <a:lstStyle>
            <a:lvl1pPr marL="0" indent="0" algn="ctr">
              <a:buFontTx/>
              <a:buNone/>
              <a:defRPr/>
            </a:lvl1pPr>
          </a:lstStyle>
          <a:p>
            <a:r>
              <a:rPr lang="ru-RU"/>
              <a:t>Образец подзаголовка</a:t>
            </a:r>
          </a:p>
        </p:txBody>
      </p:sp>
      <p:sp>
        <p:nvSpPr>
          <p:cNvPr id="3104" name="Rectangle 32"/>
          <p:cNvSpPr>
            <a:spLocks noGrp="1" noChangeArrowheads="1"/>
          </p:cNvSpPr>
          <p:nvPr>
            <p:ph type="ctrTitle" sz="quarter"/>
          </p:nvPr>
        </p:nvSpPr>
        <p:spPr>
          <a:xfrm>
            <a:off x="685800" y="2286000"/>
            <a:ext cx="7772400" cy="1143000"/>
          </a:xfrm>
          <a:ln w="12700" cap="sq">
            <a:headEnd type="none" w="sm" len="sm"/>
            <a:tailEnd type="none" w="sm" len="sm"/>
          </a:ln>
        </p:spPr>
        <p:txBody>
          <a:bodyPr lIns="91440" tIns="45720" rIns="91440" bIns="45720"/>
          <a:lstStyle>
            <a:lvl1pPr>
              <a:defRPr/>
            </a:lvl1pPr>
          </a:lstStyle>
          <a:p>
            <a:r>
              <a:rPr lang="ru-RU"/>
              <a:t>Образец заголовка</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3104"/>
                                        </p:tgtEl>
                                        <p:attrNameLst>
                                          <p:attrName>style.visibility</p:attrName>
                                        </p:attrNameLst>
                                      </p:cBhvr>
                                      <p:to>
                                        <p:strVal val="visible"/>
                                      </p:to>
                                    </p:set>
                                    <p:anim calcmode="lin" valueType="num">
                                      <p:cBhvr>
                                        <p:cTn id="7" dur="1000" fill="hold"/>
                                        <p:tgtEl>
                                          <p:spTgt spid="3104"/>
                                        </p:tgtEl>
                                        <p:attrNameLst>
                                          <p:attrName>ppt_x</p:attrName>
                                        </p:attrNameLst>
                                      </p:cBhvr>
                                      <p:tavLst>
                                        <p:tav tm="0">
                                          <p:val>
                                            <p:strVal val="#ppt_x-.2"/>
                                          </p:val>
                                        </p:tav>
                                        <p:tav tm="100000">
                                          <p:val>
                                            <p:strVal val="#ppt_x"/>
                                          </p:val>
                                        </p:tav>
                                      </p:tavLst>
                                    </p:anim>
                                    <p:anim calcmode="lin" valueType="num">
                                      <p:cBhvr>
                                        <p:cTn id="8" dur="1000" fill="hold"/>
                                        <p:tgtEl>
                                          <p:spTgt spid="3104"/>
                                        </p:tgtEl>
                                        <p:attrNameLst>
                                          <p:attrName>ppt_y</p:attrName>
                                        </p:attrNameLst>
                                      </p:cBhvr>
                                      <p:tavLst>
                                        <p:tav tm="0">
                                          <p:val>
                                            <p:strVal val="#ppt_y"/>
                                          </p:val>
                                        </p:tav>
                                        <p:tav tm="100000">
                                          <p:val>
                                            <p:strVal val="#ppt_y"/>
                                          </p:val>
                                        </p:tav>
                                      </p:tavLst>
                                    </p:anim>
                                    <p:animEffect transition="in" filter="wipe(right)" prLst="gradientSize: 0.1">
                                      <p:cBhvr>
                                        <p:cTn id="9" dur="1000"/>
                                        <p:tgtEl>
                                          <p:spTgt spid="3104"/>
                                        </p:tgtEl>
                                      </p:cBhvr>
                                    </p:animEffect>
                                  </p:childTnLst>
                                </p:cTn>
                              </p:par>
                            </p:childTnLst>
                          </p:cTn>
                        </p:par>
                      </p:childTnLst>
                    </p:cTn>
                  </p:par>
                  <p:par>
                    <p:cTn id="10" fill="hold">
                      <p:stCondLst>
                        <p:cond delay="indefinite"/>
                      </p:stCondLst>
                      <p:childTnLst>
                        <p:par>
                          <p:cTn id="11" fill="hold">
                            <p:stCondLst>
                              <p:cond delay="0"/>
                            </p:stCondLst>
                            <p:childTnLst>
                              <p:par>
                                <p:cTn id="12" presetID="44" presetClass="entr" presetSubtype="0" fill="hold" grpId="0" nodeType="clickEffect">
                                  <p:stCondLst>
                                    <p:cond delay="0"/>
                                  </p:stCondLst>
                                  <p:childTnLst>
                                    <p:set>
                                      <p:cBhvr>
                                        <p:cTn id="13" dur="1" fill="hold">
                                          <p:stCondLst>
                                            <p:cond delay="0"/>
                                          </p:stCondLst>
                                        </p:cTn>
                                        <p:tgtEl>
                                          <p:spTgt spid="3103">
                                            <p:txEl>
                                              <p:pRg st="0" end="0"/>
                                            </p:txEl>
                                          </p:spTgt>
                                        </p:tgtEl>
                                        <p:attrNameLst>
                                          <p:attrName>style.visibility</p:attrName>
                                        </p:attrNameLst>
                                      </p:cBhvr>
                                      <p:to>
                                        <p:strVal val="visible"/>
                                      </p:to>
                                    </p:set>
                                    <p:animEffect transition="in" filter="fade">
                                      <p:cBhvr>
                                        <p:cTn id="14" dur="500"/>
                                        <p:tgtEl>
                                          <p:spTgt spid="3103">
                                            <p:txEl>
                                              <p:pRg st="0" end="0"/>
                                            </p:txEl>
                                          </p:spTgt>
                                        </p:tgtEl>
                                      </p:cBhvr>
                                    </p:animEffect>
                                    <p:anim calcmode="lin" valueType="num">
                                      <p:cBhvr>
                                        <p:cTn id="15" dur="500" fill="hold"/>
                                        <p:tgtEl>
                                          <p:spTgt spid="3103">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3103">
                                            <p:txEl>
                                              <p:pRg st="0" end="0"/>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03" grpId="0" build="p">
        <p:tmplLst>
          <p:tmpl lvl="1">
            <p:tnLst>
              <p:par>
                <p:cTn presetID="44" presetClass="entr" presetSubtype="0" fill="hold" nodeType="clickEffect">
                  <p:stCondLst>
                    <p:cond delay="0"/>
                  </p:stCondLst>
                  <p:childTnLst>
                    <p:set>
                      <p:cBhvr>
                        <p:cTn dur="1" fill="hold">
                          <p:stCondLst>
                            <p:cond delay="0"/>
                          </p:stCondLst>
                        </p:cTn>
                        <p:tgtEl>
                          <p:spTgt spid="3103"/>
                        </p:tgtEl>
                        <p:attrNameLst>
                          <p:attrName>style.visibility</p:attrName>
                        </p:attrNameLst>
                      </p:cBhvr>
                      <p:to>
                        <p:strVal val="visible"/>
                      </p:to>
                    </p:set>
                    <p:animEffect transition="in" filter="fade">
                      <p:cBhvr>
                        <p:cTn dur="500"/>
                        <p:tgtEl>
                          <p:spTgt spid="3103"/>
                        </p:tgtEl>
                      </p:cBhvr>
                    </p:animEffect>
                    <p:anim calcmode="lin" valueType="num">
                      <p:cBhvr>
                        <p:cTn dur="500" fill="hold"/>
                        <p:tgtEl>
                          <p:spTgt spid="3103"/>
                        </p:tgtEl>
                        <p:attrNameLst>
                          <p:attrName>ppt_x</p:attrName>
                        </p:attrNameLst>
                      </p:cBhvr>
                      <p:tavLst>
                        <p:tav tm="0">
                          <p:val>
                            <p:strVal val="#ppt_x"/>
                          </p:val>
                        </p:tav>
                        <p:tav tm="100000">
                          <p:val>
                            <p:strVal val="#ppt_x"/>
                          </p:val>
                        </p:tav>
                      </p:tavLst>
                    </p:anim>
                    <p:anim calcmode="lin" valueType="num">
                      <p:cBhvr>
                        <p:cTn dur="500" fill="hold"/>
                        <p:tgtEl>
                          <p:spTgt spid="3103"/>
                        </p:tgtEl>
                        <p:attrNameLst>
                          <p:attrName>ppt_y</p:attrName>
                        </p:attrNameLst>
                      </p:cBhvr>
                      <p:tavLst>
                        <p:tav tm="0">
                          <p:val>
                            <p:strVal val="#ppt_y+.05"/>
                          </p:val>
                        </p:tav>
                        <p:tav tm="100000">
                          <p:val>
                            <p:strVal val="#ppt_y"/>
                          </p:val>
                        </p:tav>
                      </p:tavLst>
                    </p:anim>
                  </p:childTnLst>
                </p:cTn>
              </p:par>
            </p:tnLst>
          </p:tmpl>
        </p:tmplLst>
      </p:bldP>
      <p:bldP spid="3104" grpId="0"/>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r>
              <a:rPr lang="ru-RU"/>
              <a:t>Шахтарина А.Ф.</a:t>
            </a:r>
          </a:p>
        </p:txBody>
      </p:sp>
      <p:sp>
        <p:nvSpPr>
          <p:cNvPr id="6" name="Номер слайда 5"/>
          <p:cNvSpPr>
            <a:spLocks noGrp="1"/>
          </p:cNvSpPr>
          <p:nvPr>
            <p:ph type="sldNum" sz="quarter" idx="12"/>
          </p:nvPr>
        </p:nvSpPr>
        <p:spPr/>
        <p:txBody>
          <a:bodyPr/>
          <a:lstStyle>
            <a:lvl1pPr>
              <a:defRPr/>
            </a:lvl1pPr>
          </a:lstStyle>
          <a:p>
            <a:fld id="{9BF88AD2-989A-4AFA-BDCA-EC6989E37AD2}" type="slidenum">
              <a:rPr lang="ru-RU"/>
              <a:pPr/>
              <a:t>‹#›</a:t>
            </a:fld>
            <a:endParaRPr lang="ru-RU"/>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784975" y="122238"/>
            <a:ext cx="2200275" cy="6100762"/>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182563" y="122238"/>
            <a:ext cx="6450012" cy="6100762"/>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r>
              <a:rPr lang="ru-RU"/>
              <a:t>Шахтарина А.Ф.</a:t>
            </a:r>
          </a:p>
        </p:txBody>
      </p:sp>
      <p:sp>
        <p:nvSpPr>
          <p:cNvPr id="6" name="Номер слайда 5"/>
          <p:cNvSpPr>
            <a:spLocks noGrp="1"/>
          </p:cNvSpPr>
          <p:nvPr>
            <p:ph type="sldNum" sz="quarter" idx="12"/>
          </p:nvPr>
        </p:nvSpPr>
        <p:spPr/>
        <p:txBody>
          <a:bodyPr/>
          <a:lstStyle>
            <a:lvl1pPr>
              <a:defRPr/>
            </a:lvl1pPr>
          </a:lstStyle>
          <a:p>
            <a:fld id="{2F285222-BB1D-4ED7-9420-44C0C4FE5E54}" type="slidenum">
              <a:rPr lang="ru-RU"/>
              <a:pPr/>
              <a:t>‹#›</a:t>
            </a:fld>
            <a:endParaRPr lang="ru-RU"/>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r>
              <a:rPr lang="ru-RU" smtClean="0"/>
              <a:t>Шахтарина А.Ф.</a:t>
            </a:r>
            <a:endParaRPr lang="ru-RU"/>
          </a:p>
        </p:txBody>
      </p:sp>
      <p:sp>
        <p:nvSpPr>
          <p:cNvPr id="6" name="Номер слайда 5"/>
          <p:cNvSpPr>
            <a:spLocks noGrp="1"/>
          </p:cNvSpPr>
          <p:nvPr>
            <p:ph type="sldNum" sz="quarter" idx="12"/>
          </p:nvPr>
        </p:nvSpPr>
        <p:spPr/>
        <p:txBody>
          <a:bodyPr/>
          <a:lstStyle>
            <a:lvl1pPr>
              <a:defRPr/>
            </a:lvl1pPr>
          </a:lstStyle>
          <a:p>
            <a:fld id="{8E112049-821C-4D0F-BF97-559A2E196720}" type="slidenum">
              <a:rPr lang="ru-RU" smtClean="0"/>
              <a:pPr/>
              <a:t>‹#›</a:t>
            </a:fld>
            <a:endParaRPr lang="ru-RU"/>
          </a:p>
        </p:txBody>
      </p:sp>
    </p:spTree>
    <p:extLst>
      <p:ext uri="{BB962C8B-B14F-4D97-AF65-F5344CB8AC3E}">
        <p14:creationId xmlns:p14="http://schemas.microsoft.com/office/powerpoint/2010/main" val="3170690103"/>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ppt_x</p:attrName>
                                        </p:attrNameLst>
                                      </p:cBhvr>
                                      <p:tavLst>
                                        <p:tav tm="0">
                                          <p:val>
                                            <p:strVal val="#ppt_x-.2"/>
                                          </p:val>
                                        </p:tav>
                                        <p:tav tm="100000">
                                          <p:val>
                                            <p:strVal val="#ppt_x"/>
                                          </p:val>
                                        </p:tav>
                                      </p:tavLst>
                                    </p:anim>
                                    <p:anim calcmode="lin" valueType="num">
                                      <p:cBhvr>
                                        <p:cTn id="8" dur="1000" fill="hold"/>
                                        <p:tgtEl>
                                          <p:spTgt spid="2"/>
                                        </p:tgtEl>
                                        <p:attrNameLst>
                                          <p:attrName>ppt_y</p:attrName>
                                        </p:attrNameLst>
                                      </p:cBhvr>
                                      <p:tavLst>
                                        <p:tav tm="0">
                                          <p:val>
                                            <p:strVal val="#ppt_y"/>
                                          </p:val>
                                        </p:tav>
                                        <p:tav tm="100000">
                                          <p:val>
                                            <p:strVal val="#ppt_y"/>
                                          </p:val>
                                        </p:tav>
                                      </p:tavLst>
                                    </p:anim>
                                    <p:animEffect transition="in" filter="wipe(right)" prLst="gradientSize: 0.1">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44"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500"/>
                                        <p:tgtEl>
                                          <p:spTgt spid="3">
                                            <p:txEl>
                                              <p:pRg st="0" end="0"/>
                                            </p:txEl>
                                          </p:spTgt>
                                        </p:tgtEl>
                                      </p:cBhvr>
                                    </p:animEffect>
                                    <p:anim calcmode="lin" valueType="num">
                                      <p:cBhvr>
                                        <p:cTn id="15"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3">
                                            <p:txEl>
                                              <p:pRg st="0" end="0"/>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r>
              <a:rPr lang="ru-RU" smtClean="0"/>
              <a:t>Шахтарина А.Ф.</a:t>
            </a:r>
            <a:endParaRPr lang="ru-RU"/>
          </a:p>
        </p:txBody>
      </p:sp>
      <p:sp>
        <p:nvSpPr>
          <p:cNvPr id="6" name="Номер слайда 5"/>
          <p:cNvSpPr>
            <a:spLocks noGrp="1"/>
          </p:cNvSpPr>
          <p:nvPr>
            <p:ph type="sldNum" sz="quarter" idx="12"/>
          </p:nvPr>
        </p:nvSpPr>
        <p:spPr/>
        <p:txBody>
          <a:bodyPr/>
          <a:lstStyle>
            <a:lvl1pPr>
              <a:defRPr/>
            </a:lvl1pPr>
          </a:lstStyle>
          <a:p>
            <a:fld id="{46FCC278-BE8E-40AC-AC85-173773D1F023}" type="slidenum">
              <a:rPr lang="ru-RU" smtClean="0"/>
              <a:pPr/>
              <a:t>‹#›</a:t>
            </a:fld>
            <a:endParaRPr lang="ru-RU"/>
          </a:p>
        </p:txBody>
      </p:sp>
    </p:spTree>
    <p:extLst>
      <p:ext uri="{BB962C8B-B14F-4D97-AF65-F5344CB8AC3E}">
        <p14:creationId xmlns:p14="http://schemas.microsoft.com/office/powerpoint/2010/main" val="1525766520"/>
      </p:ext>
    </p:extLst>
  </p:cSld>
  <p:clrMapOvr>
    <a:masterClrMapping/>
  </p:clrMapOvr>
  <p:transition>
    <p:fade/>
  </p:transition>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r>
              <a:rPr lang="ru-RU" smtClean="0"/>
              <a:t>Шахтарина А.Ф.</a:t>
            </a:r>
            <a:endParaRPr lang="ru-RU"/>
          </a:p>
        </p:txBody>
      </p:sp>
      <p:sp>
        <p:nvSpPr>
          <p:cNvPr id="6" name="Номер слайда 5"/>
          <p:cNvSpPr>
            <a:spLocks noGrp="1"/>
          </p:cNvSpPr>
          <p:nvPr>
            <p:ph type="sldNum" sz="quarter" idx="12"/>
          </p:nvPr>
        </p:nvSpPr>
        <p:spPr/>
        <p:txBody>
          <a:bodyPr/>
          <a:lstStyle>
            <a:lvl1pPr>
              <a:defRPr/>
            </a:lvl1pPr>
          </a:lstStyle>
          <a:p>
            <a:fld id="{518DA018-D8E2-421A-8170-DE13F389643C}" type="slidenum">
              <a:rPr lang="ru-RU" smtClean="0"/>
              <a:pPr/>
              <a:t>‹#›</a:t>
            </a:fld>
            <a:endParaRPr lang="ru-RU"/>
          </a:p>
        </p:txBody>
      </p:sp>
    </p:spTree>
    <p:extLst>
      <p:ext uri="{BB962C8B-B14F-4D97-AF65-F5344CB8AC3E}">
        <p14:creationId xmlns:p14="http://schemas.microsoft.com/office/powerpoint/2010/main" val="4257110126"/>
      </p:ext>
    </p:extLst>
  </p:cSld>
  <p:clrMapOvr>
    <a:masterClrMapping/>
  </p:clrMapOvr>
  <p:transition>
    <p:fade/>
  </p:transition>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3"/>
          <p:cNvSpPr>
            <a:spLocks noGrp="1"/>
          </p:cNvSpPr>
          <p:nvPr>
            <p:ph type="dt" sz="half" idx="10"/>
          </p:nvPr>
        </p:nvSpPr>
        <p:spPr/>
        <p:txBody>
          <a:bodyPr/>
          <a:lstStyle>
            <a:lvl1pPr>
              <a:defRPr/>
            </a:lvl1pPr>
          </a:lstStyle>
          <a:p>
            <a:endParaRPr lang="ru-RU"/>
          </a:p>
        </p:txBody>
      </p:sp>
      <p:sp>
        <p:nvSpPr>
          <p:cNvPr id="6" name="Нижний колонтитул 4"/>
          <p:cNvSpPr>
            <a:spLocks noGrp="1"/>
          </p:cNvSpPr>
          <p:nvPr>
            <p:ph type="ftr" sz="quarter" idx="11"/>
          </p:nvPr>
        </p:nvSpPr>
        <p:spPr/>
        <p:txBody>
          <a:bodyPr/>
          <a:lstStyle>
            <a:lvl1pPr>
              <a:defRPr/>
            </a:lvl1pPr>
          </a:lstStyle>
          <a:p>
            <a:r>
              <a:rPr lang="ru-RU" smtClean="0"/>
              <a:t>Шахтарина А.Ф.</a:t>
            </a:r>
            <a:endParaRPr lang="ru-RU"/>
          </a:p>
        </p:txBody>
      </p:sp>
      <p:sp>
        <p:nvSpPr>
          <p:cNvPr id="7" name="Номер слайда 5"/>
          <p:cNvSpPr>
            <a:spLocks noGrp="1"/>
          </p:cNvSpPr>
          <p:nvPr>
            <p:ph type="sldNum" sz="quarter" idx="12"/>
          </p:nvPr>
        </p:nvSpPr>
        <p:spPr/>
        <p:txBody>
          <a:bodyPr/>
          <a:lstStyle>
            <a:lvl1pPr>
              <a:defRPr/>
            </a:lvl1pPr>
          </a:lstStyle>
          <a:p>
            <a:fld id="{72DB3ECC-2E46-4470-B7B4-2D6CF4A113ED}" type="slidenum">
              <a:rPr lang="ru-RU" smtClean="0"/>
              <a:pPr/>
              <a:t>‹#›</a:t>
            </a:fld>
            <a:endParaRPr lang="ru-RU"/>
          </a:p>
        </p:txBody>
      </p:sp>
    </p:spTree>
    <p:extLst>
      <p:ext uri="{BB962C8B-B14F-4D97-AF65-F5344CB8AC3E}">
        <p14:creationId xmlns:p14="http://schemas.microsoft.com/office/powerpoint/2010/main" val="278567216"/>
      </p:ext>
    </p:extLst>
  </p:cSld>
  <p:clrMapOvr>
    <a:masterClrMapping/>
  </p:clrMapOvr>
  <p:transition>
    <p:fade/>
  </p:transition>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3"/>
          <p:cNvSpPr>
            <a:spLocks noGrp="1"/>
          </p:cNvSpPr>
          <p:nvPr>
            <p:ph type="dt" sz="half" idx="10"/>
          </p:nvPr>
        </p:nvSpPr>
        <p:spPr/>
        <p:txBody>
          <a:bodyPr/>
          <a:lstStyle>
            <a:lvl1pPr>
              <a:defRPr/>
            </a:lvl1pPr>
          </a:lstStyle>
          <a:p>
            <a:endParaRPr lang="ru-RU"/>
          </a:p>
        </p:txBody>
      </p:sp>
      <p:sp>
        <p:nvSpPr>
          <p:cNvPr id="8" name="Нижний колонтитул 4"/>
          <p:cNvSpPr>
            <a:spLocks noGrp="1"/>
          </p:cNvSpPr>
          <p:nvPr>
            <p:ph type="ftr" sz="quarter" idx="11"/>
          </p:nvPr>
        </p:nvSpPr>
        <p:spPr/>
        <p:txBody>
          <a:bodyPr/>
          <a:lstStyle>
            <a:lvl1pPr>
              <a:defRPr/>
            </a:lvl1pPr>
          </a:lstStyle>
          <a:p>
            <a:r>
              <a:rPr lang="ru-RU" smtClean="0"/>
              <a:t>Шахтарина А.Ф.</a:t>
            </a:r>
            <a:endParaRPr lang="ru-RU"/>
          </a:p>
        </p:txBody>
      </p:sp>
      <p:sp>
        <p:nvSpPr>
          <p:cNvPr id="9" name="Номер слайда 5"/>
          <p:cNvSpPr>
            <a:spLocks noGrp="1"/>
          </p:cNvSpPr>
          <p:nvPr>
            <p:ph type="sldNum" sz="quarter" idx="12"/>
          </p:nvPr>
        </p:nvSpPr>
        <p:spPr/>
        <p:txBody>
          <a:bodyPr/>
          <a:lstStyle>
            <a:lvl1pPr>
              <a:defRPr/>
            </a:lvl1pPr>
          </a:lstStyle>
          <a:p>
            <a:fld id="{C6EC0CC6-1539-4AB3-8DB8-66FCFCB1512A}" type="slidenum">
              <a:rPr lang="ru-RU" smtClean="0"/>
              <a:pPr/>
              <a:t>‹#›</a:t>
            </a:fld>
            <a:endParaRPr lang="ru-RU"/>
          </a:p>
        </p:txBody>
      </p:sp>
    </p:spTree>
    <p:extLst>
      <p:ext uri="{BB962C8B-B14F-4D97-AF65-F5344CB8AC3E}">
        <p14:creationId xmlns:p14="http://schemas.microsoft.com/office/powerpoint/2010/main" val="2768867969"/>
      </p:ext>
    </p:extLst>
  </p:cSld>
  <p:clrMapOvr>
    <a:masterClrMapping/>
  </p:clrMapOvr>
  <p:transition>
    <p:fade/>
  </p:transition>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3"/>
          <p:cNvSpPr>
            <a:spLocks noGrp="1"/>
          </p:cNvSpPr>
          <p:nvPr>
            <p:ph type="dt" sz="half" idx="10"/>
          </p:nvPr>
        </p:nvSpPr>
        <p:spPr/>
        <p:txBody>
          <a:bodyPr/>
          <a:lstStyle>
            <a:lvl1pPr>
              <a:defRPr/>
            </a:lvl1pPr>
          </a:lstStyle>
          <a:p>
            <a:endParaRPr lang="ru-RU"/>
          </a:p>
        </p:txBody>
      </p:sp>
      <p:sp>
        <p:nvSpPr>
          <p:cNvPr id="4" name="Нижний колонтитул 4"/>
          <p:cNvSpPr>
            <a:spLocks noGrp="1"/>
          </p:cNvSpPr>
          <p:nvPr>
            <p:ph type="ftr" sz="quarter" idx="11"/>
          </p:nvPr>
        </p:nvSpPr>
        <p:spPr/>
        <p:txBody>
          <a:bodyPr/>
          <a:lstStyle>
            <a:lvl1pPr>
              <a:defRPr/>
            </a:lvl1pPr>
          </a:lstStyle>
          <a:p>
            <a:r>
              <a:rPr lang="ru-RU" smtClean="0"/>
              <a:t>Шахтарина А.Ф.</a:t>
            </a:r>
            <a:endParaRPr lang="ru-RU"/>
          </a:p>
        </p:txBody>
      </p:sp>
      <p:sp>
        <p:nvSpPr>
          <p:cNvPr id="5" name="Номер слайда 5"/>
          <p:cNvSpPr>
            <a:spLocks noGrp="1"/>
          </p:cNvSpPr>
          <p:nvPr>
            <p:ph type="sldNum" sz="quarter" idx="12"/>
          </p:nvPr>
        </p:nvSpPr>
        <p:spPr/>
        <p:txBody>
          <a:bodyPr/>
          <a:lstStyle>
            <a:lvl1pPr>
              <a:defRPr/>
            </a:lvl1pPr>
          </a:lstStyle>
          <a:p>
            <a:fld id="{39252D23-2105-4A84-BFCA-9F7312FC67DC}" type="slidenum">
              <a:rPr lang="ru-RU" smtClean="0"/>
              <a:pPr/>
              <a:t>‹#›</a:t>
            </a:fld>
            <a:endParaRPr lang="ru-RU"/>
          </a:p>
        </p:txBody>
      </p:sp>
    </p:spTree>
    <p:extLst>
      <p:ext uri="{BB962C8B-B14F-4D97-AF65-F5344CB8AC3E}">
        <p14:creationId xmlns:p14="http://schemas.microsoft.com/office/powerpoint/2010/main" val="4079278957"/>
      </p:ext>
    </p:extLst>
  </p:cSld>
  <p:clrMapOvr>
    <a:masterClrMapping/>
  </p:clrMapOvr>
  <p:transition>
    <p:fade/>
  </p:transition>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3"/>
          <p:cNvSpPr>
            <a:spLocks noGrp="1"/>
          </p:cNvSpPr>
          <p:nvPr>
            <p:ph type="dt" sz="half" idx="10"/>
          </p:nvPr>
        </p:nvSpPr>
        <p:spPr/>
        <p:txBody>
          <a:bodyPr/>
          <a:lstStyle>
            <a:lvl1pPr>
              <a:defRPr/>
            </a:lvl1pPr>
          </a:lstStyle>
          <a:p>
            <a:endParaRPr lang="ru-RU"/>
          </a:p>
        </p:txBody>
      </p:sp>
      <p:sp>
        <p:nvSpPr>
          <p:cNvPr id="3" name="Нижний колонтитул 4"/>
          <p:cNvSpPr>
            <a:spLocks noGrp="1"/>
          </p:cNvSpPr>
          <p:nvPr>
            <p:ph type="ftr" sz="quarter" idx="11"/>
          </p:nvPr>
        </p:nvSpPr>
        <p:spPr/>
        <p:txBody>
          <a:bodyPr/>
          <a:lstStyle>
            <a:lvl1pPr>
              <a:defRPr/>
            </a:lvl1pPr>
          </a:lstStyle>
          <a:p>
            <a:r>
              <a:rPr lang="ru-RU" smtClean="0"/>
              <a:t>Шахтарина А.Ф.</a:t>
            </a:r>
            <a:endParaRPr lang="ru-RU"/>
          </a:p>
        </p:txBody>
      </p:sp>
      <p:sp>
        <p:nvSpPr>
          <p:cNvPr id="4" name="Номер слайда 5"/>
          <p:cNvSpPr>
            <a:spLocks noGrp="1"/>
          </p:cNvSpPr>
          <p:nvPr>
            <p:ph type="sldNum" sz="quarter" idx="12"/>
          </p:nvPr>
        </p:nvSpPr>
        <p:spPr/>
        <p:txBody>
          <a:bodyPr/>
          <a:lstStyle>
            <a:lvl1pPr>
              <a:defRPr/>
            </a:lvl1pPr>
          </a:lstStyle>
          <a:p>
            <a:fld id="{61E1DFF1-4648-408C-BB08-56922F9F457D}" type="slidenum">
              <a:rPr lang="ru-RU" smtClean="0"/>
              <a:pPr/>
              <a:t>‹#›</a:t>
            </a:fld>
            <a:endParaRPr lang="ru-RU"/>
          </a:p>
        </p:txBody>
      </p:sp>
    </p:spTree>
    <p:extLst>
      <p:ext uri="{BB962C8B-B14F-4D97-AF65-F5344CB8AC3E}">
        <p14:creationId xmlns:p14="http://schemas.microsoft.com/office/powerpoint/2010/main" val="2492957099"/>
      </p:ext>
    </p:extLst>
  </p:cSld>
  <p:clrMapOvr>
    <a:masterClrMapping/>
  </p:clrMapOvr>
  <p:transition>
    <p:fade/>
  </p:transition>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endParaRPr lang="ru-RU"/>
          </a:p>
        </p:txBody>
      </p:sp>
      <p:sp>
        <p:nvSpPr>
          <p:cNvPr id="6" name="Нижний колонтитул 4"/>
          <p:cNvSpPr>
            <a:spLocks noGrp="1"/>
          </p:cNvSpPr>
          <p:nvPr>
            <p:ph type="ftr" sz="quarter" idx="11"/>
          </p:nvPr>
        </p:nvSpPr>
        <p:spPr/>
        <p:txBody>
          <a:bodyPr/>
          <a:lstStyle>
            <a:lvl1pPr>
              <a:defRPr/>
            </a:lvl1pPr>
          </a:lstStyle>
          <a:p>
            <a:r>
              <a:rPr lang="ru-RU" smtClean="0"/>
              <a:t>Шахтарина А.Ф.</a:t>
            </a:r>
            <a:endParaRPr lang="ru-RU"/>
          </a:p>
        </p:txBody>
      </p:sp>
      <p:sp>
        <p:nvSpPr>
          <p:cNvPr id="7" name="Номер слайда 5"/>
          <p:cNvSpPr>
            <a:spLocks noGrp="1"/>
          </p:cNvSpPr>
          <p:nvPr>
            <p:ph type="sldNum" sz="quarter" idx="12"/>
          </p:nvPr>
        </p:nvSpPr>
        <p:spPr/>
        <p:txBody>
          <a:bodyPr/>
          <a:lstStyle>
            <a:lvl1pPr>
              <a:defRPr/>
            </a:lvl1pPr>
          </a:lstStyle>
          <a:p>
            <a:fld id="{A3FA5494-3639-4D1D-8CEA-7E41194B4418}" type="slidenum">
              <a:rPr lang="ru-RU" smtClean="0"/>
              <a:pPr/>
              <a:t>‹#›</a:t>
            </a:fld>
            <a:endParaRPr lang="ru-RU"/>
          </a:p>
        </p:txBody>
      </p:sp>
    </p:spTree>
    <p:extLst>
      <p:ext uri="{BB962C8B-B14F-4D97-AF65-F5344CB8AC3E}">
        <p14:creationId xmlns:p14="http://schemas.microsoft.com/office/powerpoint/2010/main" val="3547564208"/>
      </p:ext>
    </p:extLst>
  </p:cSld>
  <p:clrMapOvr>
    <a:masterClrMapping/>
  </p:clrMapOvr>
  <p:transition>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r>
              <a:rPr lang="ru-RU"/>
              <a:t>Шахтарина А.Ф.</a:t>
            </a:r>
          </a:p>
        </p:txBody>
      </p:sp>
      <p:sp>
        <p:nvSpPr>
          <p:cNvPr id="6" name="Номер слайда 5"/>
          <p:cNvSpPr>
            <a:spLocks noGrp="1"/>
          </p:cNvSpPr>
          <p:nvPr>
            <p:ph type="sldNum" sz="quarter" idx="12"/>
          </p:nvPr>
        </p:nvSpPr>
        <p:spPr/>
        <p:txBody>
          <a:bodyPr/>
          <a:lstStyle>
            <a:lvl1pPr>
              <a:defRPr/>
            </a:lvl1pPr>
          </a:lstStyle>
          <a:p>
            <a:fld id="{46FCC278-BE8E-40AC-AC85-173773D1F023}" type="slidenum">
              <a:rPr lang="ru-RU"/>
              <a:pPr/>
              <a:t>‹#›</a:t>
            </a:fld>
            <a:endParaRPr lang="ru-RU"/>
          </a:p>
        </p:txBody>
      </p:sp>
    </p:spTree>
  </p:cSld>
  <p:clrMapOvr>
    <a:masterClrMapping/>
  </p:clrMapOvr>
  <p:transition>
    <p:fade/>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ru-RU" noProof="0" smtClean="0"/>
              <a:t>Вставка рисунка</a:t>
            </a:r>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endParaRPr lang="ru-RU"/>
          </a:p>
        </p:txBody>
      </p:sp>
      <p:sp>
        <p:nvSpPr>
          <p:cNvPr id="6" name="Нижний колонтитул 4"/>
          <p:cNvSpPr>
            <a:spLocks noGrp="1"/>
          </p:cNvSpPr>
          <p:nvPr>
            <p:ph type="ftr" sz="quarter" idx="11"/>
          </p:nvPr>
        </p:nvSpPr>
        <p:spPr/>
        <p:txBody>
          <a:bodyPr/>
          <a:lstStyle>
            <a:lvl1pPr>
              <a:defRPr/>
            </a:lvl1pPr>
          </a:lstStyle>
          <a:p>
            <a:r>
              <a:rPr lang="ru-RU" smtClean="0"/>
              <a:t>Шахтарина А.Ф.</a:t>
            </a:r>
            <a:endParaRPr lang="ru-RU"/>
          </a:p>
        </p:txBody>
      </p:sp>
      <p:sp>
        <p:nvSpPr>
          <p:cNvPr id="7" name="Номер слайда 5"/>
          <p:cNvSpPr>
            <a:spLocks noGrp="1"/>
          </p:cNvSpPr>
          <p:nvPr>
            <p:ph type="sldNum" sz="quarter" idx="12"/>
          </p:nvPr>
        </p:nvSpPr>
        <p:spPr/>
        <p:txBody>
          <a:bodyPr/>
          <a:lstStyle>
            <a:lvl1pPr>
              <a:defRPr/>
            </a:lvl1pPr>
          </a:lstStyle>
          <a:p>
            <a:fld id="{2AF8DE92-D136-43F9-B1CD-5623298B4907}" type="slidenum">
              <a:rPr lang="ru-RU" smtClean="0"/>
              <a:pPr/>
              <a:t>‹#›</a:t>
            </a:fld>
            <a:endParaRPr lang="ru-RU"/>
          </a:p>
        </p:txBody>
      </p:sp>
    </p:spTree>
    <p:extLst>
      <p:ext uri="{BB962C8B-B14F-4D97-AF65-F5344CB8AC3E}">
        <p14:creationId xmlns:p14="http://schemas.microsoft.com/office/powerpoint/2010/main" val="3669422071"/>
      </p:ext>
    </p:extLst>
  </p:cSld>
  <p:clrMapOvr>
    <a:masterClrMapping/>
  </p:clrMapOvr>
  <p:transition>
    <p:fade/>
  </p:transition>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r>
              <a:rPr lang="ru-RU" smtClean="0"/>
              <a:t>Шахтарина А.Ф.</a:t>
            </a:r>
            <a:endParaRPr lang="ru-RU"/>
          </a:p>
        </p:txBody>
      </p:sp>
      <p:sp>
        <p:nvSpPr>
          <p:cNvPr id="6" name="Номер слайда 5"/>
          <p:cNvSpPr>
            <a:spLocks noGrp="1"/>
          </p:cNvSpPr>
          <p:nvPr>
            <p:ph type="sldNum" sz="quarter" idx="12"/>
          </p:nvPr>
        </p:nvSpPr>
        <p:spPr/>
        <p:txBody>
          <a:bodyPr/>
          <a:lstStyle>
            <a:lvl1pPr>
              <a:defRPr/>
            </a:lvl1pPr>
          </a:lstStyle>
          <a:p>
            <a:fld id="{9BF88AD2-989A-4AFA-BDCA-EC6989E37AD2}" type="slidenum">
              <a:rPr lang="ru-RU" smtClean="0"/>
              <a:pPr/>
              <a:t>‹#›</a:t>
            </a:fld>
            <a:endParaRPr lang="ru-RU"/>
          </a:p>
        </p:txBody>
      </p:sp>
    </p:spTree>
    <p:extLst>
      <p:ext uri="{BB962C8B-B14F-4D97-AF65-F5344CB8AC3E}">
        <p14:creationId xmlns:p14="http://schemas.microsoft.com/office/powerpoint/2010/main" val="2535314374"/>
      </p:ext>
    </p:extLst>
  </p:cSld>
  <p:clrMapOvr>
    <a:masterClrMapping/>
  </p:clrMapOvr>
  <p:transition>
    <p:fade/>
  </p:transition>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r>
              <a:rPr lang="ru-RU" smtClean="0"/>
              <a:t>Шахтарина А.Ф.</a:t>
            </a:r>
            <a:endParaRPr lang="ru-RU"/>
          </a:p>
        </p:txBody>
      </p:sp>
      <p:sp>
        <p:nvSpPr>
          <p:cNvPr id="6" name="Номер слайда 5"/>
          <p:cNvSpPr>
            <a:spLocks noGrp="1"/>
          </p:cNvSpPr>
          <p:nvPr>
            <p:ph type="sldNum" sz="quarter" idx="12"/>
          </p:nvPr>
        </p:nvSpPr>
        <p:spPr/>
        <p:txBody>
          <a:bodyPr/>
          <a:lstStyle>
            <a:lvl1pPr>
              <a:defRPr/>
            </a:lvl1pPr>
          </a:lstStyle>
          <a:p>
            <a:fld id="{2F285222-BB1D-4ED7-9420-44C0C4FE5E54}" type="slidenum">
              <a:rPr lang="ru-RU" smtClean="0"/>
              <a:pPr/>
              <a:t>‹#›</a:t>
            </a:fld>
            <a:endParaRPr lang="ru-RU"/>
          </a:p>
        </p:txBody>
      </p:sp>
    </p:spTree>
    <p:extLst>
      <p:ext uri="{BB962C8B-B14F-4D97-AF65-F5344CB8AC3E}">
        <p14:creationId xmlns:p14="http://schemas.microsoft.com/office/powerpoint/2010/main" val="2771117861"/>
      </p:ext>
    </p:extLst>
  </p:cSld>
  <p:clrMapOvr>
    <a:masterClrMapping/>
  </p:clrMapOvr>
  <p:transition>
    <p:fad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r>
              <a:rPr lang="ru-RU"/>
              <a:t>Шахтарина А.Ф.</a:t>
            </a:r>
          </a:p>
        </p:txBody>
      </p:sp>
      <p:sp>
        <p:nvSpPr>
          <p:cNvPr id="6" name="Номер слайда 5"/>
          <p:cNvSpPr>
            <a:spLocks noGrp="1"/>
          </p:cNvSpPr>
          <p:nvPr>
            <p:ph type="sldNum" sz="quarter" idx="12"/>
          </p:nvPr>
        </p:nvSpPr>
        <p:spPr/>
        <p:txBody>
          <a:bodyPr/>
          <a:lstStyle>
            <a:lvl1pPr>
              <a:defRPr/>
            </a:lvl1pPr>
          </a:lstStyle>
          <a:p>
            <a:fld id="{518DA018-D8E2-421A-8170-DE13F389643C}" type="slidenum">
              <a:rPr lang="ru-RU"/>
              <a:pPr/>
              <a:t>‹#›</a:t>
            </a:fld>
            <a:endParaRPr lang="ru-RU"/>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190500" y="1447800"/>
            <a:ext cx="4311650" cy="4775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54550" y="1447800"/>
            <a:ext cx="4311650" cy="4775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lvl1pPr>
              <a:defRPr/>
            </a:lvl1pPr>
          </a:lstStyle>
          <a:p>
            <a:endParaRPr lang="ru-RU"/>
          </a:p>
        </p:txBody>
      </p:sp>
      <p:sp>
        <p:nvSpPr>
          <p:cNvPr id="6" name="Нижний колонтитул 5"/>
          <p:cNvSpPr>
            <a:spLocks noGrp="1"/>
          </p:cNvSpPr>
          <p:nvPr>
            <p:ph type="ftr" sz="quarter" idx="11"/>
          </p:nvPr>
        </p:nvSpPr>
        <p:spPr/>
        <p:txBody>
          <a:bodyPr/>
          <a:lstStyle>
            <a:lvl1pPr>
              <a:defRPr/>
            </a:lvl1pPr>
          </a:lstStyle>
          <a:p>
            <a:r>
              <a:rPr lang="ru-RU"/>
              <a:t>Шахтарина А.Ф.</a:t>
            </a:r>
          </a:p>
        </p:txBody>
      </p:sp>
      <p:sp>
        <p:nvSpPr>
          <p:cNvPr id="7" name="Номер слайда 6"/>
          <p:cNvSpPr>
            <a:spLocks noGrp="1"/>
          </p:cNvSpPr>
          <p:nvPr>
            <p:ph type="sldNum" sz="quarter" idx="12"/>
          </p:nvPr>
        </p:nvSpPr>
        <p:spPr/>
        <p:txBody>
          <a:bodyPr/>
          <a:lstStyle>
            <a:lvl1pPr>
              <a:defRPr/>
            </a:lvl1pPr>
          </a:lstStyle>
          <a:p>
            <a:fld id="{72DB3ECC-2E46-4470-B7B4-2D6CF4A113ED}" type="slidenum">
              <a:rPr lang="ru-RU"/>
              <a:pPr/>
              <a:t>‹#›</a:t>
            </a:fld>
            <a:endParaRPr lang="ru-RU"/>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lvl1pPr>
              <a:defRPr/>
            </a:lvl1pPr>
          </a:lstStyle>
          <a:p>
            <a:endParaRPr lang="ru-RU"/>
          </a:p>
        </p:txBody>
      </p:sp>
      <p:sp>
        <p:nvSpPr>
          <p:cNvPr id="8" name="Нижний колонтитул 7"/>
          <p:cNvSpPr>
            <a:spLocks noGrp="1"/>
          </p:cNvSpPr>
          <p:nvPr>
            <p:ph type="ftr" sz="quarter" idx="11"/>
          </p:nvPr>
        </p:nvSpPr>
        <p:spPr/>
        <p:txBody>
          <a:bodyPr/>
          <a:lstStyle>
            <a:lvl1pPr>
              <a:defRPr/>
            </a:lvl1pPr>
          </a:lstStyle>
          <a:p>
            <a:r>
              <a:rPr lang="ru-RU"/>
              <a:t>Шахтарина А.Ф.</a:t>
            </a:r>
          </a:p>
        </p:txBody>
      </p:sp>
      <p:sp>
        <p:nvSpPr>
          <p:cNvPr id="9" name="Номер слайда 8"/>
          <p:cNvSpPr>
            <a:spLocks noGrp="1"/>
          </p:cNvSpPr>
          <p:nvPr>
            <p:ph type="sldNum" sz="quarter" idx="12"/>
          </p:nvPr>
        </p:nvSpPr>
        <p:spPr/>
        <p:txBody>
          <a:bodyPr/>
          <a:lstStyle>
            <a:lvl1pPr>
              <a:defRPr/>
            </a:lvl1pPr>
          </a:lstStyle>
          <a:p>
            <a:fld id="{C6EC0CC6-1539-4AB3-8DB8-66FCFCB1512A}" type="slidenum">
              <a:rPr lang="ru-RU"/>
              <a:pPr/>
              <a:t>‹#›</a:t>
            </a:fld>
            <a:endParaRPr lang="ru-RU"/>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lvl1pPr>
              <a:defRPr/>
            </a:lvl1pPr>
          </a:lstStyle>
          <a:p>
            <a:endParaRPr lang="ru-RU"/>
          </a:p>
        </p:txBody>
      </p:sp>
      <p:sp>
        <p:nvSpPr>
          <p:cNvPr id="4" name="Нижний колонтитул 3"/>
          <p:cNvSpPr>
            <a:spLocks noGrp="1"/>
          </p:cNvSpPr>
          <p:nvPr>
            <p:ph type="ftr" sz="quarter" idx="11"/>
          </p:nvPr>
        </p:nvSpPr>
        <p:spPr/>
        <p:txBody>
          <a:bodyPr/>
          <a:lstStyle>
            <a:lvl1pPr>
              <a:defRPr/>
            </a:lvl1pPr>
          </a:lstStyle>
          <a:p>
            <a:r>
              <a:rPr lang="ru-RU"/>
              <a:t>Шахтарина А.Ф.</a:t>
            </a:r>
          </a:p>
        </p:txBody>
      </p:sp>
      <p:sp>
        <p:nvSpPr>
          <p:cNvPr id="5" name="Номер слайда 4"/>
          <p:cNvSpPr>
            <a:spLocks noGrp="1"/>
          </p:cNvSpPr>
          <p:nvPr>
            <p:ph type="sldNum" sz="quarter" idx="12"/>
          </p:nvPr>
        </p:nvSpPr>
        <p:spPr/>
        <p:txBody>
          <a:bodyPr/>
          <a:lstStyle>
            <a:lvl1pPr>
              <a:defRPr/>
            </a:lvl1pPr>
          </a:lstStyle>
          <a:p>
            <a:fld id="{39252D23-2105-4A84-BFCA-9F7312FC67DC}" type="slidenum">
              <a:rPr lang="ru-RU"/>
              <a:pPr/>
              <a:t>‹#›</a:t>
            </a:fld>
            <a:endParaRPr lang="ru-RU"/>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lvl1pPr>
              <a:defRPr/>
            </a:lvl1pPr>
          </a:lstStyle>
          <a:p>
            <a:endParaRPr lang="ru-RU"/>
          </a:p>
        </p:txBody>
      </p:sp>
      <p:sp>
        <p:nvSpPr>
          <p:cNvPr id="3" name="Нижний колонтитул 2"/>
          <p:cNvSpPr>
            <a:spLocks noGrp="1"/>
          </p:cNvSpPr>
          <p:nvPr>
            <p:ph type="ftr" sz="quarter" idx="11"/>
          </p:nvPr>
        </p:nvSpPr>
        <p:spPr/>
        <p:txBody>
          <a:bodyPr/>
          <a:lstStyle>
            <a:lvl1pPr>
              <a:defRPr/>
            </a:lvl1pPr>
          </a:lstStyle>
          <a:p>
            <a:r>
              <a:rPr lang="ru-RU"/>
              <a:t>Шахтарина А.Ф.</a:t>
            </a:r>
          </a:p>
        </p:txBody>
      </p:sp>
      <p:sp>
        <p:nvSpPr>
          <p:cNvPr id="4" name="Номер слайда 3"/>
          <p:cNvSpPr>
            <a:spLocks noGrp="1"/>
          </p:cNvSpPr>
          <p:nvPr>
            <p:ph type="sldNum" sz="quarter" idx="12"/>
          </p:nvPr>
        </p:nvSpPr>
        <p:spPr/>
        <p:txBody>
          <a:bodyPr/>
          <a:lstStyle>
            <a:lvl1pPr>
              <a:defRPr/>
            </a:lvl1pPr>
          </a:lstStyle>
          <a:p>
            <a:fld id="{61E1DFF1-4648-408C-BB08-56922F9F457D}" type="slidenum">
              <a:rPr lang="ru-RU"/>
              <a:pPr/>
              <a:t>‹#›</a:t>
            </a:fld>
            <a:endParaRPr lang="ru-RU"/>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lvl1pPr>
              <a:defRPr/>
            </a:lvl1pPr>
          </a:lstStyle>
          <a:p>
            <a:endParaRPr lang="ru-RU"/>
          </a:p>
        </p:txBody>
      </p:sp>
      <p:sp>
        <p:nvSpPr>
          <p:cNvPr id="6" name="Нижний колонтитул 5"/>
          <p:cNvSpPr>
            <a:spLocks noGrp="1"/>
          </p:cNvSpPr>
          <p:nvPr>
            <p:ph type="ftr" sz="quarter" idx="11"/>
          </p:nvPr>
        </p:nvSpPr>
        <p:spPr/>
        <p:txBody>
          <a:bodyPr/>
          <a:lstStyle>
            <a:lvl1pPr>
              <a:defRPr/>
            </a:lvl1pPr>
          </a:lstStyle>
          <a:p>
            <a:r>
              <a:rPr lang="ru-RU"/>
              <a:t>Шахтарина А.Ф.</a:t>
            </a:r>
          </a:p>
        </p:txBody>
      </p:sp>
      <p:sp>
        <p:nvSpPr>
          <p:cNvPr id="7" name="Номер слайда 6"/>
          <p:cNvSpPr>
            <a:spLocks noGrp="1"/>
          </p:cNvSpPr>
          <p:nvPr>
            <p:ph type="sldNum" sz="quarter" idx="12"/>
          </p:nvPr>
        </p:nvSpPr>
        <p:spPr/>
        <p:txBody>
          <a:bodyPr/>
          <a:lstStyle>
            <a:lvl1pPr>
              <a:defRPr/>
            </a:lvl1pPr>
          </a:lstStyle>
          <a:p>
            <a:fld id="{A3FA5494-3639-4D1D-8CEA-7E41194B4418}" type="slidenum">
              <a:rPr lang="ru-RU"/>
              <a:pPr/>
              <a:t>‹#›</a:t>
            </a:fld>
            <a:endParaRPr lang="ru-RU"/>
          </a:p>
        </p:txBody>
      </p:sp>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lvl1pPr>
              <a:defRPr/>
            </a:lvl1pPr>
          </a:lstStyle>
          <a:p>
            <a:endParaRPr lang="ru-RU"/>
          </a:p>
        </p:txBody>
      </p:sp>
      <p:sp>
        <p:nvSpPr>
          <p:cNvPr id="6" name="Нижний колонтитул 5"/>
          <p:cNvSpPr>
            <a:spLocks noGrp="1"/>
          </p:cNvSpPr>
          <p:nvPr>
            <p:ph type="ftr" sz="quarter" idx="11"/>
          </p:nvPr>
        </p:nvSpPr>
        <p:spPr/>
        <p:txBody>
          <a:bodyPr/>
          <a:lstStyle>
            <a:lvl1pPr>
              <a:defRPr/>
            </a:lvl1pPr>
          </a:lstStyle>
          <a:p>
            <a:r>
              <a:rPr lang="ru-RU"/>
              <a:t>Шахтарина А.Ф.</a:t>
            </a:r>
          </a:p>
        </p:txBody>
      </p:sp>
      <p:sp>
        <p:nvSpPr>
          <p:cNvPr id="7" name="Номер слайда 6"/>
          <p:cNvSpPr>
            <a:spLocks noGrp="1"/>
          </p:cNvSpPr>
          <p:nvPr>
            <p:ph type="sldNum" sz="quarter" idx="12"/>
          </p:nvPr>
        </p:nvSpPr>
        <p:spPr/>
        <p:txBody>
          <a:bodyPr/>
          <a:lstStyle>
            <a:lvl1pPr>
              <a:defRPr/>
            </a:lvl1pPr>
          </a:lstStyle>
          <a:p>
            <a:fld id="{2AF8DE92-D136-43F9-B1CD-5623298B4907}" type="slidenum">
              <a:rPr lang="ru-RU"/>
              <a:pPr/>
              <a:t>‹#›</a:t>
            </a:fld>
            <a:endParaRPr lang="ru-RU"/>
          </a:p>
        </p:txBody>
      </p:sp>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rgbClr val="660000"/>
            </a:gs>
          </a:gsLst>
          <a:lin ang="18900000" scaled="1"/>
        </a:gradFill>
        <a:effectLst/>
      </p:bgPr>
    </p:bg>
    <p:spTree>
      <p:nvGrpSpPr>
        <p:cNvPr id="1" name=""/>
        <p:cNvGrpSpPr/>
        <p:nvPr/>
      </p:nvGrpSpPr>
      <p:grpSpPr>
        <a:xfrm>
          <a:off x="0" y="0"/>
          <a:ext cx="0" cy="0"/>
          <a:chOff x="0" y="0"/>
          <a:chExt cx="0" cy="0"/>
        </a:xfrm>
      </p:grpSpPr>
      <p:sp>
        <p:nvSpPr>
          <p:cNvPr id="2050" name="Freeform 2"/>
          <p:cNvSpPr>
            <a:spLocks/>
          </p:cNvSpPr>
          <p:nvPr/>
        </p:nvSpPr>
        <p:spPr bwMode="auto">
          <a:xfrm>
            <a:off x="901700" y="3378200"/>
            <a:ext cx="5359400" cy="2425700"/>
          </a:xfrm>
          <a:custGeom>
            <a:avLst/>
            <a:gdLst/>
            <a:ahLst/>
            <a:cxnLst>
              <a:cxn ang="0">
                <a:pos x="0" y="1525"/>
              </a:cxn>
              <a:cxn ang="0">
                <a:pos x="79" y="1498"/>
              </a:cxn>
              <a:cxn ang="0">
                <a:pos x="753" y="1223"/>
              </a:cxn>
              <a:cxn ang="0">
                <a:pos x="1048" y="1054"/>
              </a:cxn>
              <a:cxn ang="0">
                <a:pos x="1122" y="1007"/>
              </a:cxn>
              <a:cxn ang="0">
                <a:pos x="1164" y="974"/>
              </a:cxn>
              <a:cxn ang="0">
                <a:pos x="1164" y="918"/>
              </a:cxn>
              <a:cxn ang="0">
                <a:pos x="1637" y="734"/>
              </a:cxn>
              <a:cxn ang="0">
                <a:pos x="1715" y="731"/>
              </a:cxn>
              <a:cxn ang="0">
                <a:pos x="1787" y="725"/>
              </a:cxn>
              <a:cxn ang="0">
                <a:pos x="1901" y="707"/>
              </a:cxn>
              <a:cxn ang="0">
                <a:pos x="2015" y="678"/>
              </a:cxn>
              <a:cxn ang="0">
                <a:pos x="2162" y="620"/>
              </a:cxn>
              <a:cxn ang="0">
                <a:pos x="2069" y="578"/>
              </a:cxn>
              <a:cxn ang="0">
                <a:pos x="2195" y="605"/>
              </a:cxn>
              <a:cxn ang="0">
                <a:pos x="2276" y="578"/>
              </a:cxn>
              <a:cxn ang="0">
                <a:pos x="2186" y="533"/>
              </a:cxn>
              <a:cxn ang="0">
                <a:pos x="2309" y="560"/>
              </a:cxn>
              <a:cxn ang="0">
                <a:pos x="2399" y="521"/>
              </a:cxn>
              <a:cxn ang="0">
                <a:pos x="2315" y="470"/>
              </a:cxn>
              <a:cxn ang="0">
                <a:pos x="2453" y="494"/>
              </a:cxn>
              <a:cxn ang="0">
                <a:pos x="2619" y="430"/>
              </a:cxn>
              <a:cxn ang="0">
                <a:pos x="2888" y="302"/>
              </a:cxn>
              <a:cxn ang="0">
                <a:pos x="3099" y="182"/>
              </a:cxn>
              <a:cxn ang="0">
                <a:pos x="3376" y="0"/>
              </a:cxn>
              <a:cxn ang="0">
                <a:pos x="3016" y="144"/>
              </a:cxn>
              <a:cxn ang="0">
                <a:pos x="2801" y="230"/>
              </a:cxn>
              <a:cxn ang="0">
                <a:pos x="2619" y="302"/>
              </a:cxn>
              <a:cxn ang="0">
                <a:pos x="2386" y="398"/>
              </a:cxn>
              <a:cxn ang="0">
                <a:pos x="2146" y="478"/>
              </a:cxn>
              <a:cxn ang="0">
                <a:pos x="1792" y="624"/>
              </a:cxn>
              <a:cxn ang="0">
                <a:pos x="1601" y="710"/>
              </a:cxn>
              <a:cxn ang="0">
                <a:pos x="1135" y="886"/>
              </a:cxn>
              <a:cxn ang="0">
                <a:pos x="1098" y="871"/>
              </a:cxn>
              <a:cxn ang="0">
                <a:pos x="993" y="871"/>
              </a:cxn>
              <a:cxn ang="0">
                <a:pos x="450" y="1039"/>
              </a:cxn>
              <a:cxn ang="0">
                <a:pos x="8" y="1214"/>
              </a:cxn>
              <a:cxn ang="0">
                <a:pos x="27" y="1240"/>
              </a:cxn>
              <a:cxn ang="0">
                <a:pos x="35" y="1237"/>
              </a:cxn>
              <a:cxn ang="0">
                <a:pos x="10" y="1528"/>
              </a:cxn>
              <a:cxn ang="0">
                <a:pos x="0" y="1525"/>
              </a:cxn>
            </a:cxnLst>
            <a:rect l="0" t="0" r="r" b="b"/>
            <a:pathLst>
              <a:path w="3376" h="1528">
                <a:moveTo>
                  <a:pt x="0" y="1525"/>
                </a:moveTo>
                <a:lnTo>
                  <a:pt x="79" y="1498"/>
                </a:lnTo>
                <a:lnTo>
                  <a:pt x="753" y="1223"/>
                </a:lnTo>
                <a:lnTo>
                  <a:pt x="1048" y="1054"/>
                </a:lnTo>
                <a:lnTo>
                  <a:pt x="1122" y="1007"/>
                </a:lnTo>
                <a:lnTo>
                  <a:pt x="1164" y="974"/>
                </a:lnTo>
                <a:lnTo>
                  <a:pt x="1164" y="918"/>
                </a:lnTo>
                <a:lnTo>
                  <a:pt x="1637" y="734"/>
                </a:lnTo>
                <a:lnTo>
                  <a:pt x="1715" y="731"/>
                </a:lnTo>
                <a:lnTo>
                  <a:pt x="1787" y="725"/>
                </a:lnTo>
                <a:lnTo>
                  <a:pt x="1901" y="707"/>
                </a:lnTo>
                <a:lnTo>
                  <a:pt x="2015" y="678"/>
                </a:lnTo>
                <a:lnTo>
                  <a:pt x="2162" y="620"/>
                </a:lnTo>
                <a:lnTo>
                  <a:pt x="2069" y="578"/>
                </a:lnTo>
                <a:lnTo>
                  <a:pt x="2195" y="605"/>
                </a:lnTo>
                <a:lnTo>
                  <a:pt x="2276" y="578"/>
                </a:lnTo>
                <a:lnTo>
                  <a:pt x="2186" y="533"/>
                </a:lnTo>
                <a:lnTo>
                  <a:pt x="2309" y="560"/>
                </a:lnTo>
                <a:lnTo>
                  <a:pt x="2399" y="521"/>
                </a:lnTo>
                <a:lnTo>
                  <a:pt x="2315" y="470"/>
                </a:lnTo>
                <a:lnTo>
                  <a:pt x="2453" y="494"/>
                </a:lnTo>
                <a:lnTo>
                  <a:pt x="2619" y="430"/>
                </a:lnTo>
                <a:lnTo>
                  <a:pt x="2888" y="302"/>
                </a:lnTo>
                <a:lnTo>
                  <a:pt x="3099" y="182"/>
                </a:lnTo>
                <a:lnTo>
                  <a:pt x="3376" y="0"/>
                </a:lnTo>
                <a:lnTo>
                  <a:pt x="3016" y="144"/>
                </a:lnTo>
                <a:lnTo>
                  <a:pt x="2801" y="230"/>
                </a:lnTo>
                <a:lnTo>
                  <a:pt x="2619" y="302"/>
                </a:lnTo>
                <a:lnTo>
                  <a:pt x="2386" y="398"/>
                </a:lnTo>
                <a:lnTo>
                  <a:pt x="2146" y="478"/>
                </a:lnTo>
                <a:lnTo>
                  <a:pt x="1792" y="624"/>
                </a:lnTo>
                <a:lnTo>
                  <a:pt x="1601" y="710"/>
                </a:lnTo>
                <a:lnTo>
                  <a:pt x="1135" y="886"/>
                </a:lnTo>
                <a:lnTo>
                  <a:pt x="1098" y="871"/>
                </a:lnTo>
                <a:lnTo>
                  <a:pt x="993" y="871"/>
                </a:lnTo>
                <a:lnTo>
                  <a:pt x="450" y="1039"/>
                </a:lnTo>
                <a:lnTo>
                  <a:pt x="8" y="1214"/>
                </a:lnTo>
                <a:lnTo>
                  <a:pt x="27" y="1240"/>
                </a:lnTo>
                <a:lnTo>
                  <a:pt x="35" y="1237"/>
                </a:lnTo>
                <a:lnTo>
                  <a:pt x="10" y="1528"/>
                </a:lnTo>
                <a:lnTo>
                  <a:pt x="0" y="1525"/>
                </a:lnTo>
              </a:path>
            </a:pathLst>
          </a:custGeom>
          <a:solidFill>
            <a:srgbClr val="000000">
              <a:alpha val="50000"/>
            </a:srgbClr>
          </a:solidFill>
          <a:ln w="9525">
            <a:noFill/>
            <a:round/>
            <a:headEnd type="none" w="sm" len="sm"/>
            <a:tailEnd type="none" w="sm" len="sm"/>
          </a:ln>
        </p:spPr>
        <p:txBody>
          <a:bodyPr/>
          <a:lstStyle/>
          <a:p>
            <a:endParaRPr lang="ru-RU" dirty="0"/>
          </a:p>
        </p:txBody>
      </p:sp>
      <p:grpSp>
        <p:nvGrpSpPr>
          <p:cNvPr id="2051" name="Group 3"/>
          <p:cNvGrpSpPr>
            <a:grpSpLocks/>
          </p:cNvGrpSpPr>
          <p:nvPr/>
        </p:nvGrpSpPr>
        <p:grpSpPr bwMode="auto">
          <a:xfrm>
            <a:off x="296863" y="3022600"/>
            <a:ext cx="976312" cy="2828925"/>
            <a:chOff x="187" y="1904"/>
            <a:chExt cx="615" cy="1782"/>
          </a:xfrm>
        </p:grpSpPr>
        <p:grpSp>
          <p:nvGrpSpPr>
            <p:cNvPr id="2052" name="Group 4"/>
            <p:cNvGrpSpPr>
              <a:grpSpLocks/>
            </p:cNvGrpSpPr>
            <p:nvPr/>
          </p:nvGrpSpPr>
          <p:grpSpPr bwMode="auto">
            <a:xfrm>
              <a:off x="187" y="3207"/>
              <a:ext cx="438" cy="479"/>
              <a:chOff x="187" y="3207"/>
              <a:chExt cx="438" cy="479"/>
            </a:xfrm>
          </p:grpSpPr>
          <p:sp>
            <p:nvSpPr>
              <p:cNvPr id="2053" name="Oval 5"/>
              <p:cNvSpPr>
                <a:spLocks noChangeArrowheads="1"/>
              </p:cNvSpPr>
              <p:nvPr/>
            </p:nvSpPr>
            <p:spPr bwMode="auto">
              <a:xfrm>
                <a:off x="187" y="3544"/>
                <a:ext cx="435" cy="142"/>
              </a:xfrm>
              <a:prstGeom prst="ellipse">
                <a:avLst/>
              </a:prstGeom>
              <a:solidFill>
                <a:schemeClr val="bg2"/>
              </a:solidFill>
              <a:ln w="9525">
                <a:noFill/>
                <a:round/>
                <a:headEnd/>
                <a:tailEnd/>
              </a:ln>
            </p:spPr>
            <p:txBody>
              <a:bodyPr/>
              <a:lstStyle/>
              <a:p>
                <a:endParaRPr lang="ru-RU" dirty="0"/>
              </a:p>
            </p:txBody>
          </p:sp>
          <p:sp>
            <p:nvSpPr>
              <p:cNvPr id="2054" name="Oval 6"/>
              <p:cNvSpPr>
                <a:spLocks noChangeArrowheads="1"/>
              </p:cNvSpPr>
              <p:nvPr/>
            </p:nvSpPr>
            <p:spPr bwMode="auto">
              <a:xfrm>
                <a:off x="188" y="3534"/>
                <a:ext cx="437" cy="141"/>
              </a:xfrm>
              <a:prstGeom prst="ellipse">
                <a:avLst/>
              </a:prstGeom>
              <a:gradFill rotWithShape="0">
                <a:gsLst>
                  <a:gs pos="0">
                    <a:srgbClr val="000000"/>
                  </a:gs>
                  <a:gs pos="50000">
                    <a:schemeClr val="bg1"/>
                  </a:gs>
                  <a:gs pos="100000">
                    <a:srgbClr val="000000"/>
                  </a:gs>
                </a:gsLst>
                <a:lin ang="0" scaled="1"/>
              </a:gradFill>
              <a:ln w="9525">
                <a:noFill/>
                <a:round/>
                <a:headEnd/>
                <a:tailEnd/>
              </a:ln>
            </p:spPr>
            <p:txBody>
              <a:bodyPr/>
              <a:lstStyle/>
              <a:p>
                <a:endParaRPr lang="ru-RU" dirty="0"/>
              </a:p>
            </p:txBody>
          </p:sp>
          <p:sp>
            <p:nvSpPr>
              <p:cNvPr id="2055" name="Oval 7"/>
              <p:cNvSpPr>
                <a:spLocks noChangeArrowheads="1"/>
              </p:cNvSpPr>
              <p:nvPr/>
            </p:nvSpPr>
            <p:spPr bwMode="auto">
              <a:xfrm>
                <a:off x="275" y="3207"/>
                <a:ext cx="267" cy="84"/>
              </a:xfrm>
              <a:prstGeom prst="ellipse">
                <a:avLst/>
              </a:prstGeom>
              <a:solidFill>
                <a:schemeClr val="bg1"/>
              </a:solidFill>
              <a:ln w="9525">
                <a:noFill/>
                <a:round/>
                <a:headEnd/>
                <a:tailEnd/>
              </a:ln>
            </p:spPr>
            <p:txBody>
              <a:bodyPr/>
              <a:lstStyle/>
              <a:p>
                <a:endParaRPr lang="ru-RU" dirty="0"/>
              </a:p>
            </p:txBody>
          </p:sp>
          <p:sp>
            <p:nvSpPr>
              <p:cNvPr id="2056" name="Oval 8"/>
              <p:cNvSpPr>
                <a:spLocks noChangeArrowheads="1"/>
              </p:cNvSpPr>
              <p:nvPr/>
            </p:nvSpPr>
            <p:spPr bwMode="auto">
              <a:xfrm>
                <a:off x="277" y="3207"/>
                <a:ext cx="261" cy="70"/>
              </a:xfrm>
              <a:prstGeom prst="ellipse">
                <a:avLst/>
              </a:prstGeom>
              <a:gradFill rotWithShape="0">
                <a:gsLst>
                  <a:gs pos="0">
                    <a:srgbClr val="590000"/>
                  </a:gs>
                  <a:gs pos="50000">
                    <a:schemeClr val="bg1"/>
                  </a:gs>
                  <a:gs pos="100000">
                    <a:srgbClr val="590000"/>
                  </a:gs>
                </a:gsLst>
                <a:lin ang="5400000" scaled="1"/>
              </a:gradFill>
              <a:ln w="9525">
                <a:noFill/>
                <a:round/>
                <a:headEnd/>
                <a:tailEnd/>
              </a:ln>
            </p:spPr>
            <p:txBody>
              <a:bodyPr/>
              <a:lstStyle/>
              <a:p>
                <a:endParaRPr lang="ru-RU" dirty="0"/>
              </a:p>
            </p:txBody>
          </p:sp>
          <p:sp>
            <p:nvSpPr>
              <p:cNvPr id="2057" name="AutoShape 9"/>
              <p:cNvSpPr>
                <a:spLocks noChangeArrowheads="1"/>
              </p:cNvSpPr>
              <p:nvPr/>
            </p:nvSpPr>
            <p:spPr bwMode="auto">
              <a:xfrm flipV="1">
                <a:off x="187" y="3253"/>
                <a:ext cx="438" cy="116"/>
              </a:xfrm>
              <a:custGeom>
                <a:avLst/>
                <a:gdLst>
                  <a:gd name="G0" fmla="+- 5399 0 0"/>
                  <a:gd name="G1" fmla="+- 21600 0 5399"/>
                  <a:gd name="G2" fmla="*/ 5399 1 2"/>
                  <a:gd name="G3" fmla="+- 21600 0 G2"/>
                  <a:gd name="G4" fmla="+/ 5399 21600 2"/>
                  <a:gd name="G5" fmla="+/ G1 0 2"/>
                  <a:gd name="G6" fmla="*/ 21600 21600 5399"/>
                  <a:gd name="G7" fmla="*/ G6 1 2"/>
                  <a:gd name="G8" fmla="+- 21600 0 G7"/>
                  <a:gd name="G9" fmla="*/ 21600 1 2"/>
                  <a:gd name="G10" fmla="+- 5399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399" y="21600"/>
                    </a:lnTo>
                    <a:lnTo>
                      <a:pt x="16201" y="21600"/>
                    </a:lnTo>
                    <a:lnTo>
                      <a:pt x="21600" y="0"/>
                    </a:lnTo>
                    <a:close/>
                  </a:path>
                </a:pathLst>
              </a:custGeom>
              <a:gradFill rotWithShape="0">
                <a:gsLst>
                  <a:gs pos="0">
                    <a:srgbClr val="590000"/>
                  </a:gs>
                  <a:gs pos="50000">
                    <a:schemeClr val="bg1"/>
                  </a:gs>
                  <a:gs pos="100000">
                    <a:srgbClr val="590000"/>
                  </a:gs>
                </a:gsLst>
                <a:lin ang="0" scaled="1"/>
              </a:gradFill>
              <a:ln w="9525">
                <a:noFill/>
                <a:miter lim="800000"/>
                <a:headEnd/>
                <a:tailEnd/>
              </a:ln>
            </p:spPr>
            <p:txBody>
              <a:bodyPr/>
              <a:lstStyle/>
              <a:p>
                <a:endParaRPr lang="ru-RU" dirty="0"/>
              </a:p>
            </p:txBody>
          </p:sp>
          <p:sp>
            <p:nvSpPr>
              <p:cNvPr id="2058" name="Rectangle 10"/>
              <p:cNvSpPr>
                <a:spLocks noChangeArrowheads="1"/>
              </p:cNvSpPr>
              <p:nvPr/>
            </p:nvSpPr>
            <p:spPr bwMode="auto">
              <a:xfrm>
                <a:off x="187" y="3383"/>
                <a:ext cx="436" cy="233"/>
              </a:xfrm>
              <a:prstGeom prst="rect">
                <a:avLst/>
              </a:prstGeom>
              <a:gradFill rotWithShape="0">
                <a:gsLst>
                  <a:gs pos="0">
                    <a:srgbClr val="000000"/>
                  </a:gs>
                  <a:gs pos="50000">
                    <a:schemeClr val="bg1"/>
                  </a:gs>
                  <a:gs pos="100000">
                    <a:srgbClr val="000000"/>
                  </a:gs>
                </a:gsLst>
                <a:lin ang="0" scaled="1"/>
              </a:gradFill>
              <a:ln w="9525">
                <a:noFill/>
                <a:miter lim="800000"/>
                <a:headEnd/>
                <a:tailEnd/>
              </a:ln>
            </p:spPr>
            <p:txBody>
              <a:bodyPr/>
              <a:lstStyle/>
              <a:p>
                <a:endParaRPr lang="ru-RU" dirty="0"/>
              </a:p>
            </p:txBody>
          </p:sp>
          <p:sp>
            <p:nvSpPr>
              <p:cNvPr id="2059" name="Oval 11"/>
              <p:cNvSpPr>
                <a:spLocks noChangeArrowheads="1"/>
              </p:cNvSpPr>
              <p:nvPr/>
            </p:nvSpPr>
            <p:spPr bwMode="auto">
              <a:xfrm>
                <a:off x="187" y="3329"/>
                <a:ext cx="436" cy="91"/>
              </a:xfrm>
              <a:prstGeom prst="ellipse">
                <a:avLst/>
              </a:prstGeom>
              <a:solidFill>
                <a:srgbClr val="000000"/>
              </a:solidFill>
              <a:ln w="9525">
                <a:noFill/>
                <a:round/>
                <a:headEnd/>
                <a:tailEnd/>
              </a:ln>
            </p:spPr>
            <p:txBody>
              <a:bodyPr/>
              <a:lstStyle/>
              <a:p>
                <a:endParaRPr lang="ru-RU" dirty="0"/>
              </a:p>
            </p:txBody>
          </p:sp>
          <p:sp>
            <p:nvSpPr>
              <p:cNvPr id="2060" name="Freeform 12"/>
              <p:cNvSpPr>
                <a:spLocks/>
              </p:cNvSpPr>
              <p:nvPr/>
            </p:nvSpPr>
            <p:spPr bwMode="auto">
              <a:xfrm>
                <a:off x="216" y="3282"/>
                <a:ext cx="113" cy="393"/>
              </a:xfrm>
              <a:custGeom>
                <a:avLst/>
                <a:gdLst/>
                <a:ahLst/>
                <a:cxnLst>
                  <a:cxn ang="0">
                    <a:pos x="68" y="0"/>
                  </a:cxn>
                  <a:cxn ang="0">
                    <a:pos x="0" y="110"/>
                  </a:cxn>
                  <a:cxn ang="0">
                    <a:pos x="3" y="361"/>
                  </a:cxn>
                  <a:cxn ang="0">
                    <a:pos x="36" y="379"/>
                  </a:cxn>
                  <a:cxn ang="0">
                    <a:pos x="63" y="385"/>
                  </a:cxn>
                  <a:cxn ang="0">
                    <a:pos x="92" y="392"/>
                  </a:cxn>
                  <a:cxn ang="0">
                    <a:pos x="90" y="136"/>
                  </a:cxn>
                  <a:cxn ang="0">
                    <a:pos x="112" y="10"/>
                  </a:cxn>
                  <a:cxn ang="0">
                    <a:pos x="102" y="10"/>
                  </a:cxn>
                  <a:cxn ang="0">
                    <a:pos x="81" y="6"/>
                  </a:cxn>
                  <a:cxn ang="0">
                    <a:pos x="68" y="0"/>
                  </a:cxn>
                </a:cxnLst>
                <a:rect l="0" t="0" r="r" b="b"/>
                <a:pathLst>
                  <a:path w="113" h="393">
                    <a:moveTo>
                      <a:pt x="68" y="0"/>
                    </a:moveTo>
                    <a:lnTo>
                      <a:pt x="0" y="110"/>
                    </a:lnTo>
                    <a:lnTo>
                      <a:pt x="3" y="361"/>
                    </a:lnTo>
                    <a:lnTo>
                      <a:pt x="36" y="379"/>
                    </a:lnTo>
                    <a:lnTo>
                      <a:pt x="63" y="385"/>
                    </a:lnTo>
                    <a:lnTo>
                      <a:pt x="92" y="392"/>
                    </a:lnTo>
                    <a:lnTo>
                      <a:pt x="90" y="136"/>
                    </a:lnTo>
                    <a:lnTo>
                      <a:pt x="112" y="10"/>
                    </a:lnTo>
                    <a:lnTo>
                      <a:pt x="102" y="10"/>
                    </a:lnTo>
                    <a:lnTo>
                      <a:pt x="81" y="6"/>
                    </a:lnTo>
                    <a:lnTo>
                      <a:pt x="68" y="0"/>
                    </a:lnTo>
                  </a:path>
                </a:pathLst>
              </a:custGeom>
              <a:gradFill rotWithShape="0">
                <a:gsLst>
                  <a:gs pos="0">
                    <a:srgbClr val="590000"/>
                  </a:gs>
                  <a:gs pos="100000">
                    <a:schemeClr val="bg1"/>
                  </a:gs>
                </a:gsLst>
                <a:lin ang="0" scaled="1"/>
              </a:gradFill>
              <a:ln w="9525">
                <a:noFill/>
                <a:round/>
                <a:headEnd type="none" w="sm" len="sm"/>
                <a:tailEnd type="none" w="sm" len="sm"/>
              </a:ln>
            </p:spPr>
            <p:txBody>
              <a:bodyPr/>
              <a:lstStyle/>
              <a:p>
                <a:endParaRPr lang="ru-RU" dirty="0"/>
              </a:p>
            </p:txBody>
          </p:sp>
          <p:sp>
            <p:nvSpPr>
              <p:cNvPr id="2061" name="Oval 13"/>
              <p:cNvSpPr>
                <a:spLocks noChangeArrowheads="1"/>
              </p:cNvSpPr>
              <p:nvPr/>
            </p:nvSpPr>
            <p:spPr bwMode="auto">
              <a:xfrm>
                <a:off x="297" y="3221"/>
                <a:ext cx="222" cy="45"/>
              </a:xfrm>
              <a:prstGeom prst="ellipse">
                <a:avLst/>
              </a:prstGeom>
              <a:gradFill rotWithShape="0">
                <a:gsLst>
                  <a:gs pos="0">
                    <a:srgbClr val="590000"/>
                  </a:gs>
                  <a:gs pos="50000">
                    <a:schemeClr val="bg1"/>
                  </a:gs>
                  <a:gs pos="100000">
                    <a:srgbClr val="590000"/>
                  </a:gs>
                </a:gsLst>
                <a:lin ang="0" scaled="1"/>
              </a:gradFill>
              <a:ln w="9525">
                <a:noFill/>
                <a:round/>
                <a:headEnd/>
                <a:tailEnd/>
              </a:ln>
            </p:spPr>
            <p:txBody>
              <a:bodyPr/>
              <a:lstStyle/>
              <a:p>
                <a:endParaRPr lang="ru-RU" dirty="0"/>
              </a:p>
            </p:txBody>
          </p:sp>
          <p:sp>
            <p:nvSpPr>
              <p:cNvPr id="2062" name="Oval 14"/>
              <p:cNvSpPr>
                <a:spLocks noChangeArrowheads="1"/>
              </p:cNvSpPr>
              <p:nvPr/>
            </p:nvSpPr>
            <p:spPr bwMode="auto">
              <a:xfrm>
                <a:off x="192" y="3332"/>
                <a:ext cx="418" cy="86"/>
              </a:xfrm>
              <a:prstGeom prst="ellipse">
                <a:avLst/>
              </a:prstGeom>
              <a:solidFill>
                <a:srgbClr val="000000">
                  <a:alpha val="50000"/>
                </a:srgbClr>
              </a:solidFill>
              <a:ln w="9525">
                <a:noFill/>
                <a:round/>
                <a:headEnd/>
                <a:tailEnd/>
              </a:ln>
            </p:spPr>
            <p:txBody>
              <a:bodyPr/>
              <a:lstStyle/>
              <a:p>
                <a:endParaRPr lang="ru-RU" dirty="0"/>
              </a:p>
            </p:txBody>
          </p:sp>
          <p:sp>
            <p:nvSpPr>
              <p:cNvPr id="2063" name="Freeform 15"/>
              <p:cNvSpPr>
                <a:spLocks/>
              </p:cNvSpPr>
              <p:nvPr/>
            </p:nvSpPr>
            <p:spPr bwMode="auto">
              <a:xfrm>
                <a:off x="232" y="3283"/>
                <a:ext cx="67" cy="369"/>
              </a:xfrm>
              <a:custGeom>
                <a:avLst/>
                <a:gdLst/>
                <a:ahLst/>
                <a:cxnLst>
                  <a:cxn ang="0">
                    <a:pos x="0" y="133"/>
                  </a:cxn>
                  <a:cxn ang="0">
                    <a:pos x="0" y="357"/>
                  </a:cxn>
                  <a:cxn ang="0">
                    <a:pos x="20" y="368"/>
                  </a:cxn>
                  <a:cxn ang="0">
                    <a:pos x="20" y="141"/>
                  </a:cxn>
                  <a:cxn ang="0">
                    <a:pos x="20" y="125"/>
                  </a:cxn>
                  <a:cxn ang="0">
                    <a:pos x="29" y="111"/>
                  </a:cxn>
                  <a:cxn ang="0">
                    <a:pos x="66" y="4"/>
                  </a:cxn>
                  <a:cxn ang="0">
                    <a:pos x="59" y="0"/>
                  </a:cxn>
                  <a:cxn ang="0">
                    <a:pos x="8" y="113"/>
                  </a:cxn>
                  <a:cxn ang="0">
                    <a:pos x="0" y="133"/>
                  </a:cxn>
                </a:cxnLst>
                <a:rect l="0" t="0" r="r" b="b"/>
                <a:pathLst>
                  <a:path w="67" h="369">
                    <a:moveTo>
                      <a:pt x="0" y="133"/>
                    </a:moveTo>
                    <a:lnTo>
                      <a:pt x="0" y="357"/>
                    </a:lnTo>
                    <a:lnTo>
                      <a:pt x="20" y="368"/>
                    </a:lnTo>
                    <a:lnTo>
                      <a:pt x="20" y="141"/>
                    </a:lnTo>
                    <a:lnTo>
                      <a:pt x="20" y="125"/>
                    </a:lnTo>
                    <a:lnTo>
                      <a:pt x="29" y="111"/>
                    </a:lnTo>
                    <a:lnTo>
                      <a:pt x="66" y="4"/>
                    </a:lnTo>
                    <a:lnTo>
                      <a:pt x="59" y="0"/>
                    </a:lnTo>
                    <a:lnTo>
                      <a:pt x="8" y="113"/>
                    </a:lnTo>
                    <a:lnTo>
                      <a:pt x="0" y="133"/>
                    </a:lnTo>
                  </a:path>
                </a:pathLst>
              </a:custGeom>
              <a:gradFill rotWithShape="0">
                <a:gsLst>
                  <a:gs pos="0">
                    <a:schemeClr val="bg1"/>
                  </a:gs>
                  <a:gs pos="50000">
                    <a:srgbClr val="FFFFFF"/>
                  </a:gs>
                  <a:gs pos="100000">
                    <a:schemeClr val="bg1"/>
                  </a:gs>
                </a:gsLst>
                <a:lin ang="5400000" scaled="1"/>
              </a:gradFill>
              <a:ln w="9525">
                <a:noFill/>
                <a:round/>
                <a:headEnd type="none" w="sm" len="sm"/>
                <a:tailEnd type="none" w="sm" len="sm"/>
              </a:ln>
            </p:spPr>
            <p:txBody>
              <a:bodyPr/>
              <a:lstStyle/>
              <a:p>
                <a:endParaRPr lang="ru-RU" dirty="0"/>
              </a:p>
            </p:txBody>
          </p:sp>
          <p:sp>
            <p:nvSpPr>
              <p:cNvPr id="2064" name="Freeform 16"/>
              <p:cNvSpPr>
                <a:spLocks/>
              </p:cNvSpPr>
              <p:nvPr/>
            </p:nvSpPr>
            <p:spPr bwMode="auto">
              <a:xfrm>
                <a:off x="521" y="3275"/>
                <a:ext cx="99" cy="363"/>
              </a:xfrm>
              <a:custGeom>
                <a:avLst/>
                <a:gdLst/>
                <a:ahLst/>
                <a:cxnLst>
                  <a:cxn ang="0">
                    <a:pos x="98" y="102"/>
                  </a:cxn>
                  <a:cxn ang="0">
                    <a:pos x="98" y="348"/>
                  </a:cxn>
                  <a:cxn ang="0">
                    <a:pos x="81" y="362"/>
                  </a:cxn>
                  <a:cxn ang="0">
                    <a:pos x="81" y="106"/>
                  </a:cxn>
                  <a:cxn ang="0">
                    <a:pos x="0" y="4"/>
                  </a:cxn>
                  <a:cxn ang="0">
                    <a:pos x="7" y="0"/>
                  </a:cxn>
                  <a:cxn ang="0">
                    <a:pos x="98" y="102"/>
                  </a:cxn>
                </a:cxnLst>
                <a:rect l="0" t="0" r="r" b="b"/>
                <a:pathLst>
                  <a:path w="99" h="363">
                    <a:moveTo>
                      <a:pt x="98" y="102"/>
                    </a:moveTo>
                    <a:lnTo>
                      <a:pt x="98" y="348"/>
                    </a:lnTo>
                    <a:lnTo>
                      <a:pt x="81" y="362"/>
                    </a:lnTo>
                    <a:lnTo>
                      <a:pt x="81" y="106"/>
                    </a:lnTo>
                    <a:lnTo>
                      <a:pt x="0" y="4"/>
                    </a:lnTo>
                    <a:lnTo>
                      <a:pt x="7" y="0"/>
                    </a:lnTo>
                    <a:lnTo>
                      <a:pt x="98" y="102"/>
                    </a:lnTo>
                  </a:path>
                </a:pathLst>
              </a:custGeom>
              <a:solidFill>
                <a:schemeClr val="bg1"/>
              </a:solidFill>
              <a:ln w="9525">
                <a:noFill/>
                <a:round/>
                <a:headEnd type="none" w="sm" len="sm"/>
                <a:tailEnd type="none" w="sm" len="sm"/>
              </a:ln>
            </p:spPr>
            <p:txBody>
              <a:bodyPr/>
              <a:lstStyle/>
              <a:p>
                <a:endParaRPr lang="ru-RU" dirty="0"/>
              </a:p>
            </p:txBody>
          </p:sp>
          <p:sp>
            <p:nvSpPr>
              <p:cNvPr id="2065" name="Freeform 17"/>
              <p:cNvSpPr>
                <a:spLocks/>
              </p:cNvSpPr>
              <p:nvPr/>
            </p:nvSpPr>
            <p:spPr bwMode="auto">
              <a:xfrm>
                <a:off x="441" y="3215"/>
                <a:ext cx="74" cy="23"/>
              </a:xfrm>
              <a:custGeom>
                <a:avLst/>
                <a:gdLst/>
                <a:ahLst/>
                <a:cxnLst>
                  <a:cxn ang="0">
                    <a:pos x="0" y="0"/>
                  </a:cxn>
                  <a:cxn ang="0">
                    <a:pos x="34" y="4"/>
                  </a:cxn>
                  <a:cxn ang="0">
                    <a:pos x="56" y="10"/>
                  </a:cxn>
                  <a:cxn ang="0">
                    <a:pos x="73" y="16"/>
                  </a:cxn>
                  <a:cxn ang="0">
                    <a:pos x="67" y="22"/>
                  </a:cxn>
                  <a:cxn ang="0">
                    <a:pos x="51" y="14"/>
                  </a:cxn>
                  <a:cxn ang="0">
                    <a:pos x="27" y="8"/>
                  </a:cxn>
                  <a:cxn ang="0">
                    <a:pos x="3" y="8"/>
                  </a:cxn>
                  <a:cxn ang="0">
                    <a:pos x="0" y="0"/>
                  </a:cxn>
                </a:cxnLst>
                <a:rect l="0" t="0" r="r" b="b"/>
                <a:pathLst>
                  <a:path w="74" h="23">
                    <a:moveTo>
                      <a:pt x="0" y="0"/>
                    </a:moveTo>
                    <a:lnTo>
                      <a:pt x="34" y="4"/>
                    </a:lnTo>
                    <a:lnTo>
                      <a:pt x="56" y="10"/>
                    </a:lnTo>
                    <a:lnTo>
                      <a:pt x="73" y="16"/>
                    </a:lnTo>
                    <a:lnTo>
                      <a:pt x="67" y="22"/>
                    </a:lnTo>
                    <a:lnTo>
                      <a:pt x="51" y="14"/>
                    </a:lnTo>
                    <a:lnTo>
                      <a:pt x="27" y="8"/>
                    </a:lnTo>
                    <a:lnTo>
                      <a:pt x="3" y="8"/>
                    </a:lnTo>
                    <a:lnTo>
                      <a:pt x="0" y="0"/>
                    </a:lnTo>
                  </a:path>
                </a:pathLst>
              </a:custGeom>
              <a:gradFill rotWithShape="0">
                <a:gsLst>
                  <a:gs pos="0">
                    <a:schemeClr val="bg1"/>
                  </a:gs>
                  <a:gs pos="50000">
                    <a:srgbClr val="FFFFFF"/>
                  </a:gs>
                  <a:gs pos="100000">
                    <a:schemeClr val="bg1"/>
                  </a:gs>
                </a:gsLst>
                <a:lin ang="0" scaled="1"/>
              </a:gradFill>
              <a:ln w="9525">
                <a:noFill/>
                <a:round/>
                <a:headEnd type="none" w="sm" len="sm"/>
                <a:tailEnd type="none" w="sm" len="sm"/>
              </a:ln>
            </p:spPr>
            <p:txBody>
              <a:bodyPr/>
              <a:lstStyle/>
              <a:p>
                <a:endParaRPr lang="ru-RU" dirty="0"/>
              </a:p>
            </p:txBody>
          </p:sp>
          <p:sp>
            <p:nvSpPr>
              <p:cNvPr id="2066" name="Freeform 18"/>
              <p:cNvSpPr>
                <a:spLocks/>
              </p:cNvSpPr>
              <p:nvPr/>
            </p:nvSpPr>
            <p:spPr bwMode="auto">
              <a:xfrm>
                <a:off x="492" y="3327"/>
                <a:ext cx="74" cy="23"/>
              </a:xfrm>
              <a:custGeom>
                <a:avLst/>
                <a:gdLst/>
                <a:ahLst/>
                <a:cxnLst>
                  <a:cxn ang="0">
                    <a:pos x="0" y="0"/>
                  </a:cxn>
                  <a:cxn ang="0">
                    <a:pos x="34" y="4"/>
                  </a:cxn>
                  <a:cxn ang="0">
                    <a:pos x="56" y="10"/>
                  </a:cxn>
                  <a:cxn ang="0">
                    <a:pos x="73" y="16"/>
                  </a:cxn>
                  <a:cxn ang="0">
                    <a:pos x="67" y="22"/>
                  </a:cxn>
                  <a:cxn ang="0">
                    <a:pos x="51" y="14"/>
                  </a:cxn>
                  <a:cxn ang="0">
                    <a:pos x="27" y="8"/>
                  </a:cxn>
                  <a:cxn ang="0">
                    <a:pos x="3" y="8"/>
                  </a:cxn>
                  <a:cxn ang="0">
                    <a:pos x="0" y="0"/>
                  </a:cxn>
                </a:cxnLst>
                <a:rect l="0" t="0" r="r" b="b"/>
                <a:pathLst>
                  <a:path w="74" h="23">
                    <a:moveTo>
                      <a:pt x="0" y="0"/>
                    </a:moveTo>
                    <a:lnTo>
                      <a:pt x="34" y="4"/>
                    </a:lnTo>
                    <a:lnTo>
                      <a:pt x="56" y="10"/>
                    </a:lnTo>
                    <a:lnTo>
                      <a:pt x="73" y="16"/>
                    </a:lnTo>
                    <a:lnTo>
                      <a:pt x="67" y="22"/>
                    </a:lnTo>
                    <a:lnTo>
                      <a:pt x="51" y="14"/>
                    </a:lnTo>
                    <a:lnTo>
                      <a:pt x="27" y="8"/>
                    </a:lnTo>
                    <a:lnTo>
                      <a:pt x="3" y="8"/>
                    </a:lnTo>
                    <a:lnTo>
                      <a:pt x="0" y="0"/>
                    </a:lnTo>
                  </a:path>
                </a:pathLst>
              </a:custGeom>
              <a:gradFill rotWithShape="0">
                <a:gsLst>
                  <a:gs pos="0">
                    <a:schemeClr val="bg1"/>
                  </a:gs>
                  <a:gs pos="50000">
                    <a:srgbClr val="FFFFFF"/>
                  </a:gs>
                  <a:gs pos="100000">
                    <a:schemeClr val="bg1"/>
                  </a:gs>
                </a:gsLst>
                <a:lin ang="0" scaled="1"/>
              </a:gradFill>
              <a:ln w="9525">
                <a:noFill/>
                <a:round/>
                <a:headEnd type="none" w="sm" len="sm"/>
                <a:tailEnd type="none" w="sm" len="sm"/>
              </a:ln>
            </p:spPr>
            <p:txBody>
              <a:bodyPr/>
              <a:lstStyle/>
              <a:p>
                <a:endParaRPr lang="ru-RU" dirty="0"/>
              </a:p>
            </p:txBody>
          </p:sp>
          <p:sp>
            <p:nvSpPr>
              <p:cNvPr id="2067" name="Freeform 19"/>
              <p:cNvSpPr>
                <a:spLocks/>
              </p:cNvSpPr>
              <p:nvPr/>
            </p:nvSpPr>
            <p:spPr bwMode="auto">
              <a:xfrm>
                <a:off x="286" y="3250"/>
                <a:ext cx="73" cy="23"/>
              </a:xfrm>
              <a:custGeom>
                <a:avLst/>
                <a:gdLst/>
                <a:ahLst/>
                <a:cxnLst>
                  <a:cxn ang="0">
                    <a:pos x="72" y="22"/>
                  </a:cxn>
                  <a:cxn ang="0">
                    <a:pos x="37" y="18"/>
                  </a:cxn>
                  <a:cxn ang="0">
                    <a:pos x="16" y="12"/>
                  </a:cxn>
                  <a:cxn ang="0">
                    <a:pos x="0" y="6"/>
                  </a:cxn>
                  <a:cxn ang="0">
                    <a:pos x="5" y="0"/>
                  </a:cxn>
                  <a:cxn ang="0">
                    <a:pos x="21" y="8"/>
                  </a:cxn>
                  <a:cxn ang="0">
                    <a:pos x="45" y="14"/>
                  </a:cxn>
                  <a:cxn ang="0">
                    <a:pos x="68" y="14"/>
                  </a:cxn>
                  <a:cxn ang="0">
                    <a:pos x="72" y="22"/>
                  </a:cxn>
                </a:cxnLst>
                <a:rect l="0" t="0" r="r" b="b"/>
                <a:pathLst>
                  <a:path w="73" h="23">
                    <a:moveTo>
                      <a:pt x="72" y="22"/>
                    </a:moveTo>
                    <a:lnTo>
                      <a:pt x="37" y="18"/>
                    </a:lnTo>
                    <a:lnTo>
                      <a:pt x="16" y="12"/>
                    </a:lnTo>
                    <a:lnTo>
                      <a:pt x="0" y="6"/>
                    </a:lnTo>
                    <a:lnTo>
                      <a:pt x="5" y="0"/>
                    </a:lnTo>
                    <a:lnTo>
                      <a:pt x="21" y="8"/>
                    </a:lnTo>
                    <a:lnTo>
                      <a:pt x="45" y="14"/>
                    </a:lnTo>
                    <a:lnTo>
                      <a:pt x="68" y="14"/>
                    </a:lnTo>
                    <a:lnTo>
                      <a:pt x="72" y="22"/>
                    </a:lnTo>
                  </a:path>
                </a:pathLst>
              </a:custGeom>
              <a:gradFill rotWithShape="0">
                <a:gsLst>
                  <a:gs pos="0">
                    <a:schemeClr val="bg1"/>
                  </a:gs>
                  <a:gs pos="50000">
                    <a:srgbClr val="FFFFFF"/>
                  </a:gs>
                  <a:gs pos="100000">
                    <a:schemeClr val="bg1"/>
                  </a:gs>
                </a:gsLst>
                <a:lin ang="0" scaled="1"/>
              </a:gradFill>
              <a:ln w="9525">
                <a:noFill/>
                <a:round/>
                <a:headEnd type="none" w="sm" len="sm"/>
                <a:tailEnd type="none" w="sm" len="sm"/>
              </a:ln>
            </p:spPr>
            <p:txBody>
              <a:bodyPr/>
              <a:lstStyle/>
              <a:p>
                <a:endParaRPr lang="ru-RU" dirty="0"/>
              </a:p>
            </p:txBody>
          </p:sp>
          <p:sp>
            <p:nvSpPr>
              <p:cNvPr id="2068" name="Freeform 20"/>
              <p:cNvSpPr>
                <a:spLocks/>
              </p:cNvSpPr>
              <p:nvPr/>
            </p:nvSpPr>
            <p:spPr bwMode="auto">
              <a:xfrm>
                <a:off x="338" y="3284"/>
                <a:ext cx="81" cy="118"/>
              </a:xfrm>
              <a:custGeom>
                <a:avLst/>
                <a:gdLst/>
                <a:ahLst/>
                <a:cxnLst>
                  <a:cxn ang="0">
                    <a:pos x="40" y="0"/>
                  </a:cxn>
                  <a:cxn ang="0">
                    <a:pos x="80" y="4"/>
                  </a:cxn>
                  <a:cxn ang="0">
                    <a:pos x="65" y="40"/>
                  </a:cxn>
                  <a:cxn ang="0">
                    <a:pos x="58" y="62"/>
                  </a:cxn>
                  <a:cxn ang="0">
                    <a:pos x="47" y="82"/>
                  </a:cxn>
                  <a:cxn ang="0">
                    <a:pos x="40" y="105"/>
                  </a:cxn>
                  <a:cxn ang="0">
                    <a:pos x="37" y="117"/>
                  </a:cxn>
                  <a:cxn ang="0">
                    <a:pos x="16" y="114"/>
                  </a:cxn>
                  <a:cxn ang="0">
                    <a:pos x="0" y="108"/>
                  </a:cxn>
                  <a:cxn ang="0">
                    <a:pos x="7" y="84"/>
                  </a:cxn>
                  <a:cxn ang="0">
                    <a:pos x="25" y="60"/>
                  </a:cxn>
                  <a:cxn ang="0">
                    <a:pos x="29" y="40"/>
                  </a:cxn>
                  <a:cxn ang="0">
                    <a:pos x="36" y="20"/>
                  </a:cxn>
                  <a:cxn ang="0">
                    <a:pos x="40" y="0"/>
                  </a:cxn>
                </a:cxnLst>
                <a:rect l="0" t="0" r="r" b="b"/>
                <a:pathLst>
                  <a:path w="81" h="118">
                    <a:moveTo>
                      <a:pt x="40" y="0"/>
                    </a:moveTo>
                    <a:lnTo>
                      <a:pt x="80" y="4"/>
                    </a:lnTo>
                    <a:lnTo>
                      <a:pt x="65" y="40"/>
                    </a:lnTo>
                    <a:lnTo>
                      <a:pt x="58" y="62"/>
                    </a:lnTo>
                    <a:lnTo>
                      <a:pt x="47" y="82"/>
                    </a:lnTo>
                    <a:lnTo>
                      <a:pt x="40" y="105"/>
                    </a:lnTo>
                    <a:lnTo>
                      <a:pt x="37" y="117"/>
                    </a:lnTo>
                    <a:lnTo>
                      <a:pt x="16" y="114"/>
                    </a:lnTo>
                    <a:lnTo>
                      <a:pt x="0" y="108"/>
                    </a:lnTo>
                    <a:lnTo>
                      <a:pt x="7" y="84"/>
                    </a:lnTo>
                    <a:lnTo>
                      <a:pt x="25" y="60"/>
                    </a:lnTo>
                    <a:lnTo>
                      <a:pt x="29" y="40"/>
                    </a:lnTo>
                    <a:lnTo>
                      <a:pt x="36" y="20"/>
                    </a:lnTo>
                    <a:lnTo>
                      <a:pt x="40" y="0"/>
                    </a:lnTo>
                  </a:path>
                </a:pathLst>
              </a:custGeom>
              <a:gradFill rotWithShape="0">
                <a:gsLst>
                  <a:gs pos="0">
                    <a:srgbClr val="B36666"/>
                  </a:gs>
                  <a:gs pos="100000">
                    <a:schemeClr val="bg1"/>
                  </a:gs>
                </a:gsLst>
                <a:lin ang="2700000" scaled="1"/>
              </a:gradFill>
              <a:ln w="9525">
                <a:noFill/>
                <a:round/>
                <a:headEnd type="none" w="sm" len="sm"/>
                <a:tailEnd type="none" w="sm" len="sm"/>
              </a:ln>
            </p:spPr>
            <p:txBody>
              <a:bodyPr/>
              <a:lstStyle/>
              <a:p>
                <a:endParaRPr lang="ru-RU" dirty="0"/>
              </a:p>
            </p:txBody>
          </p:sp>
          <p:sp>
            <p:nvSpPr>
              <p:cNvPr id="2069" name="Freeform 21"/>
              <p:cNvSpPr>
                <a:spLocks/>
              </p:cNvSpPr>
              <p:nvPr/>
            </p:nvSpPr>
            <p:spPr bwMode="auto">
              <a:xfrm>
                <a:off x="282" y="3265"/>
                <a:ext cx="261" cy="35"/>
              </a:xfrm>
              <a:custGeom>
                <a:avLst/>
                <a:gdLst/>
                <a:ahLst/>
                <a:cxnLst>
                  <a:cxn ang="0">
                    <a:pos x="0" y="0"/>
                  </a:cxn>
                  <a:cxn ang="0">
                    <a:pos x="25" y="10"/>
                  </a:cxn>
                  <a:cxn ang="0">
                    <a:pos x="66" y="18"/>
                  </a:cxn>
                  <a:cxn ang="0">
                    <a:pos x="122" y="19"/>
                  </a:cxn>
                  <a:cxn ang="0">
                    <a:pos x="177" y="19"/>
                  </a:cxn>
                  <a:cxn ang="0">
                    <a:pos x="218" y="12"/>
                  </a:cxn>
                  <a:cxn ang="0">
                    <a:pos x="240" y="6"/>
                  </a:cxn>
                  <a:cxn ang="0">
                    <a:pos x="248" y="0"/>
                  </a:cxn>
                  <a:cxn ang="0">
                    <a:pos x="260" y="15"/>
                  </a:cxn>
                  <a:cxn ang="0">
                    <a:pos x="221" y="28"/>
                  </a:cxn>
                  <a:cxn ang="0">
                    <a:pos x="164" y="34"/>
                  </a:cxn>
                  <a:cxn ang="0">
                    <a:pos x="98" y="33"/>
                  </a:cxn>
                  <a:cxn ang="0">
                    <a:pos x="39" y="24"/>
                  </a:cxn>
                  <a:cxn ang="0">
                    <a:pos x="5" y="9"/>
                  </a:cxn>
                  <a:cxn ang="0">
                    <a:pos x="0" y="0"/>
                  </a:cxn>
                </a:cxnLst>
                <a:rect l="0" t="0" r="r" b="b"/>
                <a:pathLst>
                  <a:path w="261" h="35">
                    <a:moveTo>
                      <a:pt x="0" y="0"/>
                    </a:moveTo>
                    <a:lnTo>
                      <a:pt x="25" y="10"/>
                    </a:lnTo>
                    <a:lnTo>
                      <a:pt x="66" y="18"/>
                    </a:lnTo>
                    <a:lnTo>
                      <a:pt x="122" y="19"/>
                    </a:lnTo>
                    <a:lnTo>
                      <a:pt x="177" y="19"/>
                    </a:lnTo>
                    <a:lnTo>
                      <a:pt x="218" y="12"/>
                    </a:lnTo>
                    <a:lnTo>
                      <a:pt x="240" y="6"/>
                    </a:lnTo>
                    <a:lnTo>
                      <a:pt x="248" y="0"/>
                    </a:lnTo>
                    <a:lnTo>
                      <a:pt x="260" y="15"/>
                    </a:lnTo>
                    <a:lnTo>
                      <a:pt x="221" y="28"/>
                    </a:lnTo>
                    <a:lnTo>
                      <a:pt x="164" y="34"/>
                    </a:lnTo>
                    <a:lnTo>
                      <a:pt x="98" y="33"/>
                    </a:lnTo>
                    <a:lnTo>
                      <a:pt x="39" y="24"/>
                    </a:lnTo>
                    <a:lnTo>
                      <a:pt x="5" y="9"/>
                    </a:lnTo>
                    <a:lnTo>
                      <a:pt x="0" y="0"/>
                    </a:lnTo>
                  </a:path>
                </a:pathLst>
              </a:custGeom>
              <a:solidFill>
                <a:schemeClr val="bg2">
                  <a:alpha val="50000"/>
                </a:schemeClr>
              </a:solidFill>
              <a:ln w="9525">
                <a:noFill/>
                <a:round/>
                <a:headEnd type="none" w="sm" len="sm"/>
                <a:tailEnd type="none" w="sm" len="sm"/>
              </a:ln>
            </p:spPr>
            <p:txBody>
              <a:bodyPr/>
              <a:lstStyle/>
              <a:p>
                <a:endParaRPr lang="ru-RU" dirty="0"/>
              </a:p>
            </p:txBody>
          </p:sp>
        </p:grpSp>
        <p:sp>
          <p:nvSpPr>
            <p:cNvPr id="2070" name="Freeform 22"/>
            <p:cNvSpPr>
              <a:spLocks/>
            </p:cNvSpPr>
            <p:nvPr/>
          </p:nvSpPr>
          <p:spPr bwMode="auto">
            <a:xfrm>
              <a:off x="379" y="1904"/>
              <a:ext cx="423" cy="1366"/>
            </a:xfrm>
            <a:custGeom>
              <a:avLst/>
              <a:gdLst/>
              <a:ahLst/>
              <a:cxnLst>
                <a:cxn ang="0">
                  <a:pos x="356" y="64"/>
                </a:cxn>
                <a:cxn ang="0">
                  <a:pos x="326" y="163"/>
                </a:cxn>
                <a:cxn ang="0">
                  <a:pos x="292" y="293"/>
                </a:cxn>
                <a:cxn ang="0">
                  <a:pos x="258" y="417"/>
                </a:cxn>
                <a:cxn ang="0">
                  <a:pos x="219" y="585"/>
                </a:cxn>
                <a:cxn ang="0">
                  <a:pos x="168" y="775"/>
                </a:cxn>
                <a:cxn ang="0">
                  <a:pos x="126" y="952"/>
                </a:cxn>
                <a:cxn ang="0">
                  <a:pos x="89" y="1085"/>
                </a:cxn>
                <a:cxn ang="0">
                  <a:pos x="0" y="1362"/>
                </a:cxn>
                <a:cxn ang="0">
                  <a:pos x="29" y="1365"/>
                </a:cxn>
                <a:cxn ang="0">
                  <a:pos x="132" y="1061"/>
                </a:cxn>
                <a:cxn ang="0">
                  <a:pos x="223" y="957"/>
                </a:cxn>
                <a:cxn ang="0">
                  <a:pos x="271" y="866"/>
                </a:cxn>
                <a:cxn ang="0">
                  <a:pos x="308" y="798"/>
                </a:cxn>
                <a:cxn ang="0">
                  <a:pos x="214" y="790"/>
                </a:cxn>
                <a:cxn ang="0">
                  <a:pos x="311" y="782"/>
                </a:cxn>
                <a:cxn ang="0">
                  <a:pos x="325" y="751"/>
                </a:cxn>
                <a:cxn ang="0">
                  <a:pos x="231" y="742"/>
                </a:cxn>
                <a:cxn ang="0">
                  <a:pos x="329" y="738"/>
                </a:cxn>
                <a:cxn ang="0">
                  <a:pos x="344" y="690"/>
                </a:cxn>
                <a:cxn ang="0">
                  <a:pos x="240" y="690"/>
                </a:cxn>
                <a:cxn ang="0">
                  <a:pos x="351" y="664"/>
                </a:cxn>
                <a:cxn ang="0">
                  <a:pos x="387" y="486"/>
                </a:cxn>
                <a:cxn ang="0">
                  <a:pos x="411" y="322"/>
                </a:cxn>
                <a:cxn ang="0">
                  <a:pos x="422" y="197"/>
                </a:cxn>
                <a:cxn ang="0">
                  <a:pos x="422" y="119"/>
                </a:cxn>
                <a:cxn ang="0">
                  <a:pos x="408" y="68"/>
                </a:cxn>
                <a:cxn ang="0">
                  <a:pos x="381" y="0"/>
                </a:cxn>
                <a:cxn ang="0">
                  <a:pos x="356" y="64"/>
                </a:cxn>
              </a:cxnLst>
              <a:rect l="0" t="0" r="r" b="b"/>
              <a:pathLst>
                <a:path w="423" h="1366">
                  <a:moveTo>
                    <a:pt x="356" y="64"/>
                  </a:moveTo>
                  <a:lnTo>
                    <a:pt x="326" y="163"/>
                  </a:lnTo>
                  <a:lnTo>
                    <a:pt x="292" y="293"/>
                  </a:lnTo>
                  <a:lnTo>
                    <a:pt x="258" y="417"/>
                  </a:lnTo>
                  <a:lnTo>
                    <a:pt x="219" y="585"/>
                  </a:lnTo>
                  <a:lnTo>
                    <a:pt x="168" y="775"/>
                  </a:lnTo>
                  <a:lnTo>
                    <a:pt x="126" y="952"/>
                  </a:lnTo>
                  <a:lnTo>
                    <a:pt x="89" y="1085"/>
                  </a:lnTo>
                  <a:lnTo>
                    <a:pt x="0" y="1362"/>
                  </a:lnTo>
                  <a:lnTo>
                    <a:pt x="29" y="1365"/>
                  </a:lnTo>
                  <a:lnTo>
                    <a:pt x="132" y="1061"/>
                  </a:lnTo>
                  <a:lnTo>
                    <a:pt x="223" y="957"/>
                  </a:lnTo>
                  <a:lnTo>
                    <a:pt x="271" y="866"/>
                  </a:lnTo>
                  <a:lnTo>
                    <a:pt x="308" y="798"/>
                  </a:lnTo>
                  <a:lnTo>
                    <a:pt x="214" y="790"/>
                  </a:lnTo>
                  <a:lnTo>
                    <a:pt x="311" y="782"/>
                  </a:lnTo>
                  <a:lnTo>
                    <a:pt x="325" y="751"/>
                  </a:lnTo>
                  <a:lnTo>
                    <a:pt x="231" y="742"/>
                  </a:lnTo>
                  <a:lnTo>
                    <a:pt x="329" y="738"/>
                  </a:lnTo>
                  <a:lnTo>
                    <a:pt x="344" y="690"/>
                  </a:lnTo>
                  <a:lnTo>
                    <a:pt x="240" y="690"/>
                  </a:lnTo>
                  <a:lnTo>
                    <a:pt x="351" y="664"/>
                  </a:lnTo>
                  <a:lnTo>
                    <a:pt x="387" y="486"/>
                  </a:lnTo>
                  <a:lnTo>
                    <a:pt x="411" y="322"/>
                  </a:lnTo>
                  <a:lnTo>
                    <a:pt x="422" y="197"/>
                  </a:lnTo>
                  <a:lnTo>
                    <a:pt x="422" y="119"/>
                  </a:lnTo>
                  <a:lnTo>
                    <a:pt x="408" y="68"/>
                  </a:lnTo>
                  <a:lnTo>
                    <a:pt x="381" y="0"/>
                  </a:lnTo>
                  <a:lnTo>
                    <a:pt x="356" y="64"/>
                  </a:lnTo>
                </a:path>
              </a:pathLst>
            </a:custGeom>
            <a:gradFill rotWithShape="0">
              <a:gsLst>
                <a:gs pos="0">
                  <a:schemeClr val="bg1"/>
                </a:gs>
                <a:gs pos="100000">
                  <a:srgbClr val="8D1919"/>
                </a:gs>
              </a:gsLst>
              <a:lin ang="2700000" scaled="1"/>
            </a:gradFill>
            <a:ln w="9525">
              <a:noFill/>
              <a:round/>
              <a:headEnd type="none" w="sm" len="sm"/>
              <a:tailEnd type="none" w="sm" len="sm"/>
            </a:ln>
          </p:spPr>
          <p:txBody>
            <a:bodyPr/>
            <a:lstStyle/>
            <a:p>
              <a:endParaRPr lang="ru-RU" dirty="0"/>
            </a:p>
          </p:txBody>
        </p:sp>
      </p:grpSp>
      <p:sp>
        <p:nvSpPr>
          <p:cNvPr id="2071" name="Freeform 23"/>
          <p:cNvSpPr>
            <a:spLocks/>
          </p:cNvSpPr>
          <p:nvPr/>
        </p:nvSpPr>
        <p:spPr bwMode="auto">
          <a:xfrm>
            <a:off x="600075" y="3163888"/>
            <a:ext cx="560388" cy="2022475"/>
          </a:xfrm>
          <a:custGeom>
            <a:avLst/>
            <a:gdLst/>
            <a:ahLst/>
            <a:cxnLst>
              <a:cxn ang="0">
                <a:pos x="0" y="1272"/>
              </a:cxn>
              <a:cxn ang="0">
                <a:pos x="352" y="0"/>
              </a:cxn>
              <a:cxn ang="0">
                <a:pos x="26" y="1273"/>
              </a:cxn>
              <a:cxn ang="0">
                <a:pos x="0" y="1272"/>
              </a:cxn>
            </a:cxnLst>
            <a:rect l="0" t="0" r="r" b="b"/>
            <a:pathLst>
              <a:path w="353" h="1274">
                <a:moveTo>
                  <a:pt x="0" y="1272"/>
                </a:moveTo>
                <a:lnTo>
                  <a:pt x="352" y="0"/>
                </a:lnTo>
                <a:lnTo>
                  <a:pt x="26" y="1273"/>
                </a:lnTo>
                <a:lnTo>
                  <a:pt x="0" y="1272"/>
                </a:lnTo>
              </a:path>
            </a:pathLst>
          </a:custGeom>
          <a:gradFill rotWithShape="0">
            <a:gsLst>
              <a:gs pos="0">
                <a:schemeClr val="bg1"/>
              </a:gs>
              <a:gs pos="100000">
                <a:srgbClr val="FFFFFF"/>
              </a:gs>
            </a:gsLst>
            <a:lin ang="2700000" scaled="1"/>
          </a:gradFill>
          <a:ln w="9525">
            <a:noFill/>
            <a:round/>
            <a:headEnd type="none" w="sm" len="sm"/>
            <a:tailEnd type="none" w="sm" len="sm"/>
          </a:ln>
        </p:spPr>
        <p:txBody>
          <a:bodyPr/>
          <a:lstStyle/>
          <a:p>
            <a:endParaRPr lang="ru-RU" dirty="0"/>
          </a:p>
        </p:txBody>
      </p:sp>
      <p:sp>
        <p:nvSpPr>
          <p:cNvPr id="2072" name="Rectangle 24"/>
          <p:cNvSpPr>
            <a:spLocks noGrp="1" noChangeArrowheads="1"/>
          </p:cNvSpPr>
          <p:nvPr>
            <p:ph type="title"/>
          </p:nvPr>
        </p:nvSpPr>
        <p:spPr bwMode="auto">
          <a:xfrm>
            <a:off x="182563" y="122238"/>
            <a:ext cx="8802687" cy="1206500"/>
          </a:xfrm>
          <a:prstGeom prst="rect">
            <a:avLst/>
          </a:prstGeom>
          <a:noFill/>
          <a:ln w="9525">
            <a:noFill/>
            <a:miter lim="800000"/>
            <a:headEnd/>
            <a:tailEnd/>
          </a:ln>
        </p:spPr>
        <p:txBody>
          <a:bodyPr vert="horz" wrap="square" lIns="92075" tIns="46037" rIns="92075" bIns="46037" numCol="1" anchor="ctr" anchorCtr="0" compatLnSpc="1">
            <a:prstTxWarp prst="textNoShape">
              <a:avLst/>
            </a:prstTxWarp>
          </a:bodyPr>
          <a:lstStyle/>
          <a:p>
            <a:pPr lvl="0"/>
            <a:r>
              <a:rPr lang="ru-RU" smtClean="0"/>
              <a:t>Образец заголовка</a:t>
            </a:r>
          </a:p>
        </p:txBody>
      </p:sp>
      <p:sp>
        <p:nvSpPr>
          <p:cNvPr id="2073" name="Rectangle 25"/>
          <p:cNvSpPr>
            <a:spLocks noGrp="1" noChangeArrowheads="1"/>
          </p:cNvSpPr>
          <p:nvPr>
            <p:ph type="body" idx="1"/>
          </p:nvPr>
        </p:nvSpPr>
        <p:spPr bwMode="auto">
          <a:xfrm>
            <a:off x="190500" y="1447800"/>
            <a:ext cx="8775700" cy="4775200"/>
          </a:xfrm>
          <a:prstGeom prst="rect">
            <a:avLst/>
          </a:prstGeom>
          <a:noFill/>
          <a:ln w="9525">
            <a:noFill/>
            <a:miter lim="800000"/>
            <a:headEnd/>
            <a:tailEnd/>
          </a:ln>
        </p:spPr>
        <p:txBody>
          <a:bodyPr vert="horz" wrap="square" lIns="92075" tIns="46037" rIns="92075" bIns="46037"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2074" name="Rectangle 26"/>
          <p:cNvSpPr>
            <a:spLocks noGrp="1" noChangeArrowheads="1"/>
          </p:cNvSpPr>
          <p:nvPr>
            <p:ph type="dt" sz="half" idx="2"/>
          </p:nvPr>
        </p:nvSpPr>
        <p:spPr bwMode="auto">
          <a:xfrm>
            <a:off x="169863" y="6273800"/>
            <a:ext cx="2497137" cy="457200"/>
          </a:xfrm>
          <a:prstGeom prst="rect">
            <a:avLst/>
          </a:prstGeom>
          <a:noFill/>
          <a:ln w="9525">
            <a:noFill/>
            <a:miter lim="800000"/>
            <a:headEnd/>
            <a:tailEnd/>
          </a:ln>
        </p:spPr>
        <p:txBody>
          <a:bodyPr vert="horz" wrap="none" lIns="92075" tIns="46037" rIns="92075" bIns="46037" numCol="1" anchor="ctr" anchorCtr="0" compatLnSpc="1">
            <a:prstTxWarp prst="textNoShape">
              <a:avLst/>
            </a:prstTxWarp>
          </a:bodyPr>
          <a:lstStyle>
            <a:lvl1pPr eaLnBrk="0" hangingPunct="0">
              <a:defRPr sz="1400"/>
            </a:lvl1pPr>
          </a:lstStyle>
          <a:p>
            <a:endParaRPr lang="ru-RU" dirty="0"/>
          </a:p>
        </p:txBody>
      </p:sp>
      <p:sp>
        <p:nvSpPr>
          <p:cNvPr id="2075" name="Rectangle 27"/>
          <p:cNvSpPr>
            <a:spLocks noGrp="1" noChangeArrowheads="1"/>
          </p:cNvSpPr>
          <p:nvPr>
            <p:ph type="ftr" sz="quarter" idx="3"/>
          </p:nvPr>
        </p:nvSpPr>
        <p:spPr bwMode="auto">
          <a:xfrm>
            <a:off x="2817813" y="6286500"/>
            <a:ext cx="3578225" cy="457200"/>
          </a:xfrm>
          <a:prstGeom prst="rect">
            <a:avLst/>
          </a:prstGeom>
          <a:noFill/>
          <a:ln w="9525">
            <a:noFill/>
            <a:miter lim="800000"/>
            <a:headEnd/>
            <a:tailEnd/>
          </a:ln>
        </p:spPr>
        <p:txBody>
          <a:bodyPr vert="horz" wrap="none" lIns="92075" tIns="46037" rIns="92075" bIns="46037" numCol="1" anchor="ctr" anchorCtr="0" compatLnSpc="1">
            <a:prstTxWarp prst="textNoShape">
              <a:avLst/>
            </a:prstTxWarp>
          </a:bodyPr>
          <a:lstStyle>
            <a:lvl1pPr algn="ctr" eaLnBrk="0" hangingPunct="0">
              <a:defRPr sz="1400"/>
            </a:lvl1pPr>
          </a:lstStyle>
          <a:p>
            <a:r>
              <a:rPr lang="ru-RU" dirty="0" err="1"/>
              <a:t>Шахтарина</a:t>
            </a:r>
            <a:r>
              <a:rPr lang="ru-RU" dirty="0"/>
              <a:t> А.Ф.</a:t>
            </a:r>
          </a:p>
        </p:txBody>
      </p:sp>
      <p:sp>
        <p:nvSpPr>
          <p:cNvPr id="2076" name="Rectangle 28"/>
          <p:cNvSpPr>
            <a:spLocks noGrp="1" noChangeArrowheads="1"/>
          </p:cNvSpPr>
          <p:nvPr>
            <p:ph type="sldNum" sz="quarter" idx="4"/>
          </p:nvPr>
        </p:nvSpPr>
        <p:spPr bwMode="auto">
          <a:xfrm>
            <a:off x="6511925" y="6286500"/>
            <a:ext cx="2462213" cy="457200"/>
          </a:xfrm>
          <a:prstGeom prst="rect">
            <a:avLst/>
          </a:prstGeom>
          <a:noFill/>
          <a:ln w="9525">
            <a:noFill/>
            <a:miter lim="800000"/>
            <a:headEnd/>
            <a:tailEnd/>
          </a:ln>
        </p:spPr>
        <p:txBody>
          <a:bodyPr vert="horz" wrap="none" lIns="92075" tIns="46037" rIns="92075" bIns="46037" numCol="1" anchor="ctr" anchorCtr="0" compatLnSpc="1">
            <a:prstTxWarp prst="textNoShape">
              <a:avLst/>
            </a:prstTxWarp>
          </a:bodyPr>
          <a:lstStyle>
            <a:lvl1pPr algn="r" eaLnBrk="0" hangingPunct="0">
              <a:defRPr sz="1400"/>
            </a:lvl1pPr>
          </a:lstStyle>
          <a:p>
            <a:fld id="{709E49B5-546E-4E92-9679-76826BCCFFA9}" type="slidenum">
              <a:rPr lang="ru-RU"/>
              <a:pPr/>
              <a:t>‹#›</a:t>
            </a:fld>
            <a:endParaRPr lang="ru-RU"/>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2072"/>
                                        </p:tgtEl>
                                        <p:attrNameLst>
                                          <p:attrName>style.visibility</p:attrName>
                                        </p:attrNameLst>
                                      </p:cBhvr>
                                      <p:to>
                                        <p:strVal val="visible"/>
                                      </p:to>
                                    </p:set>
                                    <p:anim calcmode="lin" valueType="num">
                                      <p:cBhvr>
                                        <p:cTn id="7" dur="1000" fill="hold"/>
                                        <p:tgtEl>
                                          <p:spTgt spid="2072"/>
                                        </p:tgtEl>
                                        <p:attrNameLst>
                                          <p:attrName>ppt_x</p:attrName>
                                        </p:attrNameLst>
                                      </p:cBhvr>
                                      <p:tavLst>
                                        <p:tav tm="0">
                                          <p:val>
                                            <p:strVal val="#ppt_x-.2"/>
                                          </p:val>
                                        </p:tav>
                                        <p:tav tm="100000">
                                          <p:val>
                                            <p:strVal val="#ppt_x"/>
                                          </p:val>
                                        </p:tav>
                                      </p:tavLst>
                                    </p:anim>
                                    <p:anim calcmode="lin" valueType="num">
                                      <p:cBhvr>
                                        <p:cTn id="8" dur="1000" fill="hold"/>
                                        <p:tgtEl>
                                          <p:spTgt spid="2072"/>
                                        </p:tgtEl>
                                        <p:attrNameLst>
                                          <p:attrName>ppt_y</p:attrName>
                                        </p:attrNameLst>
                                      </p:cBhvr>
                                      <p:tavLst>
                                        <p:tav tm="0">
                                          <p:val>
                                            <p:strVal val="#ppt_y"/>
                                          </p:val>
                                        </p:tav>
                                        <p:tav tm="100000">
                                          <p:val>
                                            <p:strVal val="#ppt_y"/>
                                          </p:val>
                                        </p:tav>
                                      </p:tavLst>
                                    </p:anim>
                                    <p:animEffect transition="in" filter="wipe(right)" prLst="gradientSize: 0.1">
                                      <p:cBhvr>
                                        <p:cTn id="9" dur="1000"/>
                                        <p:tgtEl>
                                          <p:spTgt spid="2072"/>
                                        </p:tgtEl>
                                      </p:cBhvr>
                                    </p:animEffect>
                                  </p:childTnLst>
                                </p:cTn>
                              </p:par>
                            </p:childTnLst>
                          </p:cTn>
                        </p:par>
                      </p:childTnLst>
                    </p:cTn>
                  </p:par>
                  <p:par>
                    <p:cTn id="10" fill="hold">
                      <p:stCondLst>
                        <p:cond delay="indefinite"/>
                      </p:stCondLst>
                      <p:childTnLst>
                        <p:par>
                          <p:cTn id="11" fill="hold">
                            <p:stCondLst>
                              <p:cond delay="0"/>
                            </p:stCondLst>
                            <p:childTnLst>
                              <p:par>
                                <p:cTn id="12" presetID="44" presetClass="entr" presetSubtype="0" fill="hold" grpId="0" nodeType="clickEffect">
                                  <p:stCondLst>
                                    <p:cond delay="0"/>
                                  </p:stCondLst>
                                  <p:childTnLst>
                                    <p:set>
                                      <p:cBhvr>
                                        <p:cTn id="13" dur="1" fill="hold">
                                          <p:stCondLst>
                                            <p:cond delay="0"/>
                                          </p:stCondLst>
                                        </p:cTn>
                                        <p:tgtEl>
                                          <p:spTgt spid="2073">
                                            <p:txEl>
                                              <p:pRg st="0" end="0"/>
                                            </p:txEl>
                                          </p:spTgt>
                                        </p:tgtEl>
                                        <p:attrNameLst>
                                          <p:attrName>style.visibility</p:attrName>
                                        </p:attrNameLst>
                                      </p:cBhvr>
                                      <p:to>
                                        <p:strVal val="visible"/>
                                      </p:to>
                                    </p:set>
                                    <p:animEffect transition="in" filter="fade">
                                      <p:cBhvr>
                                        <p:cTn id="14" dur="500"/>
                                        <p:tgtEl>
                                          <p:spTgt spid="2073">
                                            <p:txEl>
                                              <p:pRg st="0" end="0"/>
                                            </p:txEl>
                                          </p:spTgt>
                                        </p:tgtEl>
                                      </p:cBhvr>
                                    </p:animEffect>
                                    <p:anim calcmode="lin" valueType="num">
                                      <p:cBhvr>
                                        <p:cTn id="15" dur="500" fill="hold"/>
                                        <p:tgtEl>
                                          <p:spTgt spid="2073">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2073">
                                            <p:txEl>
                                              <p:pRg st="0" end="0"/>
                                            </p:txEl>
                                          </p:spTgt>
                                        </p:tgtEl>
                                        <p:attrNameLst>
                                          <p:attrName>ppt_y</p:attrName>
                                        </p:attrNameLst>
                                      </p:cBhvr>
                                      <p:tavLst>
                                        <p:tav tm="0">
                                          <p:val>
                                            <p:strVal val="#ppt_y+.05"/>
                                          </p:val>
                                        </p:tav>
                                        <p:tav tm="100000">
                                          <p:val>
                                            <p:strVal val="#ppt_y"/>
                                          </p:val>
                                        </p:tav>
                                      </p:tavLst>
                                    </p:anim>
                                  </p:childTnLst>
                                </p:cTn>
                              </p:par>
                              <p:par>
                                <p:cTn id="17" presetID="44" presetClass="entr" presetSubtype="0" fill="hold" grpId="0" nodeType="withEffect">
                                  <p:stCondLst>
                                    <p:cond delay="0"/>
                                  </p:stCondLst>
                                  <p:childTnLst>
                                    <p:set>
                                      <p:cBhvr>
                                        <p:cTn id="18" dur="1" fill="hold">
                                          <p:stCondLst>
                                            <p:cond delay="0"/>
                                          </p:stCondLst>
                                        </p:cTn>
                                        <p:tgtEl>
                                          <p:spTgt spid="2073">
                                            <p:txEl>
                                              <p:pRg st="1" end="1"/>
                                            </p:txEl>
                                          </p:spTgt>
                                        </p:tgtEl>
                                        <p:attrNameLst>
                                          <p:attrName>style.visibility</p:attrName>
                                        </p:attrNameLst>
                                      </p:cBhvr>
                                      <p:to>
                                        <p:strVal val="visible"/>
                                      </p:to>
                                    </p:set>
                                    <p:animEffect transition="in" filter="fade">
                                      <p:cBhvr>
                                        <p:cTn id="19" dur="500"/>
                                        <p:tgtEl>
                                          <p:spTgt spid="2073">
                                            <p:txEl>
                                              <p:pRg st="1" end="1"/>
                                            </p:txEl>
                                          </p:spTgt>
                                        </p:tgtEl>
                                      </p:cBhvr>
                                    </p:animEffect>
                                    <p:anim calcmode="lin" valueType="num">
                                      <p:cBhvr>
                                        <p:cTn id="20" dur="500" fill="hold"/>
                                        <p:tgtEl>
                                          <p:spTgt spid="2073">
                                            <p:txEl>
                                              <p:pRg st="1" end="1"/>
                                            </p:txEl>
                                          </p:spTgt>
                                        </p:tgtEl>
                                        <p:attrNameLst>
                                          <p:attrName>ppt_x</p:attrName>
                                        </p:attrNameLst>
                                      </p:cBhvr>
                                      <p:tavLst>
                                        <p:tav tm="0">
                                          <p:val>
                                            <p:strVal val="#ppt_x"/>
                                          </p:val>
                                        </p:tav>
                                        <p:tav tm="100000">
                                          <p:val>
                                            <p:strVal val="#ppt_x"/>
                                          </p:val>
                                        </p:tav>
                                      </p:tavLst>
                                    </p:anim>
                                    <p:anim calcmode="lin" valueType="num">
                                      <p:cBhvr>
                                        <p:cTn id="21" dur="500" fill="hold"/>
                                        <p:tgtEl>
                                          <p:spTgt spid="2073">
                                            <p:txEl>
                                              <p:pRg st="1" end="1"/>
                                            </p:txEl>
                                          </p:spTgt>
                                        </p:tgtEl>
                                        <p:attrNameLst>
                                          <p:attrName>ppt_y</p:attrName>
                                        </p:attrNameLst>
                                      </p:cBhvr>
                                      <p:tavLst>
                                        <p:tav tm="0">
                                          <p:val>
                                            <p:strVal val="#ppt_y+.05"/>
                                          </p:val>
                                        </p:tav>
                                        <p:tav tm="100000">
                                          <p:val>
                                            <p:strVal val="#ppt_y"/>
                                          </p:val>
                                        </p:tav>
                                      </p:tavLst>
                                    </p:anim>
                                  </p:childTnLst>
                                </p:cTn>
                              </p:par>
                              <p:par>
                                <p:cTn id="22" presetID="44" presetClass="entr" presetSubtype="0" fill="hold" grpId="0" nodeType="withEffect">
                                  <p:stCondLst>
                                    <p:cond delay="0"/>
                                  </p:stCondLst>
                                  <p:childTnLst>
                                    <p:set>
                                      <p:cBhvr>
                                        <p:cTn id="23" dur="1" fill="hold">
                                          <p:stCondLst>
                                            <p:cond delay="0"/>
                                          </p:stCondLst>
                                        </p:cTn>
                                        <p:tgtEl>
                                          <p:spTgt spid="2073">
                                            <p:txEl>
                                              <p:pRg st="2" end="2"/>
                                            </p:txEl>
                                          </p:spTgt>
                                        </p:tgtEl>
                                        <p:attrNameLst>
                                          <p:attrName>style.visibility</p:attrName>
                                        </p:attrNameLst>
                                      </p:cBhvr>
                                      <p:to>
                                        <p:strVal val="visible"/>
                                      </p:to>
                                    </p:set>
                                    <p:animEffect transition="in" filter="fade">
                                      <p:cBhvr>
                                        <p:cTn id="24" dur="500"/>
                                        <p:tgtEl>
                                          <p:spTgt spid="2073">
                                            <p:txEl>
                                              <p:pRg st="2" end="2"/>
                                            </p:txEl>
                                          </p:spTgt>
                                        </p:tgtEl>
                                      </p:cBhvr>
                                    </p:animEffect>
                                    <p:anim calcmode="lin" valueType="num">
                                      <p:cBhvr>
                                        <p:cTn id="25" dur="500" fill="hold"/>
                                        <p:tgtEl>
                                          <p:spTgt spid="2073">
                                            <p:txEl>
                                              <p:pRg st="2" end="2"/>
                                            </p:txEl>
                                          </p:spTgt>
                                        </p:tgtEl>
                                        <p:attrNameLst>
                                          <p:attrName>ppt_x</p:attrName>
                                        </p:attrNameLst>
                                      </p:cBhvr>
                                      <p:tavLst>
                                        <p:tav tm="0">
                                          <p:val>
                                            <p:strVal val="#ppt_x"/>
                                          </p:val>
                                        </p:tav>
                                        <p:tav tm="100000">
                                          <p:val>
                                            <p:strVal val="#ppt_x"/>
                                          </p:val>
                                        </p:tav>
                                      </p:tavLst>
                                    </p:anim>
                                    <p:anim calcmode="lin" valueType="num">
                                      <p:cBhvr>
                                        <p:cTn id="26" dur="500" fill="hold"/>
                                        <p:tgtEl>
                                          <p:spTgt spid="2073">
                                            <p:txEl>
                                              <p:pRg st="2" end="2"/>
                                            </p:txEl>
                                          </p:spTgt>
                                        </p:tgtEl>
                                        <p:attrNameLst>
                                          <p:attrName>ppt_y</p:attrName>
                                        </p:attrNameLst>
                                      </p:cBhvr>
                                      <p:tavLst>
                                        <p:tav tm="0">
                                          <p:val>
                                            <p:strVal val="#ppt_y+.05"/>
                                          </p:val>
                                        </p:tav>
                                        <p:tav tm="100000">
                                          <p:val>
                                            <p:strVal val="#ppt_y"/>
                                          </p:val>
                                        </p:tav>
                                      </p:tavLst>
                                    </p:anim>
                                  </p:childTnLst>
                                </p:cTn>
                              </p:par>
                              <p:par>
                                <p:cTn id="27" presetID="44" presetClass="entr" presetSubtype="0" fill="hold" grpId="0" nodeType="withEffect">
                                  <p:stCondLst>
                                    <p:cond delay="0"/>
                                  </p:stCondLst>
                                  <p:childTnLst>
                                    <p:set>
                                      <p:cBhvr>
                                        <p:cTn id="28" dur="1" fill="hold">
                                          <p:stCondLst>
                                            <p:cond delay="0"/>
                                          </p:stCondLst>
                                        </p:cTn>
                                        <p:tgtEl>
                                          <p:spTgt spid="2073">
                                            <p:txEl>
                                              <p:pRg st="3" end="3"/>
                                            </p:txEl>
                                          </p:spTgt>
                                        </p:tgtEl>
                                        <p:attrNameLst>
                                          <p:attrName>style.visibility</p:attrName>
                                        </p:attrNameLst>
                                      </p:cBhvr>
                                      <p:to>
                                        <p:strVal val="visible"/>
                                      </p:to>
                                    </p:set>
                                    <p:animEffect transition="in" filter="fade">
                                      <p:cBhvr>
                                        <p:cTn id="29" dur="500"/>
                                        <p:tgtEl>
                                          <p:spTgt spid="2073">
                                            <p:txEl>
                                              <p:pRg st="3" end="3"/>
                                            </p:txEl>
                                          </p:spTgt>
                                        </p:tgtEl>
                                      </p:cBhvr>
                                    </p:animEffect>
                                    <p:anim calcmode="lin" valueType="num">
                                      <p:cBhvr>
                                        <p:cTn id="30" dur="500" fill="hold"/>
                                        <p:tgtEl>
                                          <p:spTgt spid="2073">
                                            <p:txEl>
                                              <p:pRg st="3" end="3"/>
                                            </p:txEl>
                                          </p:spTgt>
                                        </p:tgtEl>
                                        <p:attrNameLst>
                                          <p:attrName>ppt_x</p:attrName>
                                        </p:attrNameLst>
                                      </p:cBhvr>
                                      <p:tavLst>
                                        <p:tav tm="0">
                                          <p:val>
                                            <p:strVal val="#ppt_x"/>
                                          </p:val>
                                        </p:tav>
                                        <p:tav tm="100000">
                                          <p:val>
                                            <p:strVal val="#ppt_x"/>
                                          </p:val>
                                        </p:tav>
                                      </p:tavLst>
                                    </p:anim>
                                    <p:anim calcmode="lin" valueType="num">
                                      <p:cBhvr>
                                        <p:cTn id="31" dur="500" fill="hold"/>
                                        <p:tgtEl>
                                          <p:spTgt spid="2073">
                                            <p:txEl>
                                              <p:pRg st="3" end="3"/>
                                            </p:txEl>
                                          </p:spTgt>
                                        </p:tgtEl>
                                        <p:attrNameLst>
                                          <p:attrName>ppt_y</p:attrName>
                                        </p:attrNameLst>
                                      </p:cBhvr>
                                      <p:tavLst>
                                        <p:tav tm="0">
                                          <p:val>
                                            <p:strVal val="#ppt_y+.05"/>
                                          </p:val>
                                        </p:tav>
                                        <p:tav tm="100000">
                                          <p:val>
                                            <p:strVal val="#ppt_y"/>
                                          </p:val>
                                        </p:tav>
                                      </p:tavLst>
                                    </p:anim>
                                  </p:childTnLst>
                                </p:cTn>
                              </p:par>
                              <p:par>
                                <p:cTn id="32" presetID="44" presetClass="entr" presetSubtype="0" fill="hold" grpId="0" nodeType="withEffect">
                                  <p:stCondLst>
                                    <p:cond delay="0"/>
                                  </p:stCondLst>
                                  <p:childTnLst>
                                    <p:set>
                                      <p:cBhvr>
                                        <p:cTn id="33" dur="1" fill="hold">
                                          <p:stCondLst>
                                            <p:cond delay="0"/>
                                          </p:stCondLst>
                                        </p:cTn>
                                        <p:tgtEl>
                                          <p:spTgt spid="2073">
                                            <p:txEl>
                                              <p:pRg st="4" end="4"/>
                                            </p:txEl>
                                          </p:spTgt>
                                        </p:tgtEl>
                                        <p:attrNameLst>
                                          <p:attrName>style.visibility</p:attrName>
                                        </p:attrNameLst>
                                      </p:cBhvr>
                                      <p:to>
                                        <p:strVal val="visible"/>
                                      </p:to>
                                    </p:set>
                                    <p:animEffect transition="in" filter="fade">
                                      <p:cBhvr>
                                        <p:cTn id="34" dur="500"/>
                                        <p:tgtEl>
                                          <p:spTgt spid="2073">
                                            <p:txEl>
                                              <p:pRg st="4" end="4"/>
                                            </p:txEl>
                                          </p:spTgt>
                                        </p:tgtEl>
                                      </p:cBhvr>
                                    </p:animEffect>
                                    <p:anim calcmode="lin" valueType="num">
                                      <p:cBhvr>
                                        <p:cTn id="35" dur="500" fill="hold"/>
                                        <p:tgtEl>
                                          <p:spTgt spid="2073">
                                            <p:txEl>
                                              <p:pRg st="4" end="4"/>
                                            </p:txEl>
                                          </p:spTgt>
                                        </p:tgtEl>
                                        <p:attrNameLst>
                                          <p:attrName>ppt_x</p:attrName>
                                        </p:attrNameLst>
                                      </p:cBhvr>
                                      <p:tavLst>
                                        <p:tav tm="0">
                                          <p:val>
                                            <p:strVal val="#ppt_x"/>
                                          </p:val>
                                        </p:tav>
                                        <p:tav tm="100000">
                                          <p:val>
                                            <p:strVal val="#ppt_x"/>
                                          </p:val>
                                        </p:tav>
                                      </p:tavLst>
                                    </p:anim>
                                    <p:anim calcmode="lin" valueType="num">
                                      <p:cBhvr>
                                        <p:cTn id="36" dur="500" fill="hold"/>
                                        <p:tgtEl>
                                          <p:spTgt spid="2073">
                                            <p:txEl>
                                              <p:pRg st="4" end="4"/>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72" grpId="0"/>
      <p:bldP spid="2073" grpId="0" build="p">
        <p:tmplLst>
          <p:tmpl lvl="1">
            <p:tnLst>
              <p:par>
                <p:cTn presetID="44" presetClass="entr" presetSubtype="0" fill="hold" nodeType="clickEffect">
                  <p:stCondLst>
                    <p:cond delay="0"/>
                  </p:stCondLst>
                  <p:childTnLst>
                    <p:set>
                      <p:cBhvr>
                        <p:cTn dur="1" fill="hold">
                          <p:stCondLst>
                            <p:cond delay="0"/>
                          </p:stCondLst>
                        </p:cTn>
                        <p:tgtEl>
                          <p:spTgt spid="2073"/>
                        </p:tgtEl>
                        <p:attrNameLst>
                          <p:attrName>style.visibility</p:attrName>
                        </p:attrNameLst>
                      </p:cBhvr>
                      <p:to>
                        <p:strVal val="visible"/>
                      </p:to>
                    </p:set>
                    <p:animEffect transition="in" filter="fade">
                      <p:cBhvr>
                        <p:cTn dur="500"/>
                        <p:tgtEl>
                          <p:spTgt spid="2073"/>
                        </p:tgtEl>
                      </p:cBhvr>
                    </p:animEffect>
                    <p:anim calcmode="lin" valueType="num">
                      <p:cBhvr>
                        <p:cTn dur="500" fill="hold"/>
                        <p:tgtEl>
                          <p:spTgt spid="2073"/>
                        </p:tgtEl>
                        <p:attrNameLst>
                          <p:attrName>ppt_x</p:attrName>
                        </p:attrNameLst>
                      </p:cBhvr>
                      <p:tavLst>
                        <p:tav tm="0">
                          <p:val>
                            <p:strVal val="#ppt_x"/>
                          </p:val>
                        </p:tav>
                        <p:tav tm="100000">
                          <p:val>
                            <p:strVal val="#ppt_x"/>
                          </p:val>
                        </p:tav>
                      </p:tavLst>
                    </p:anim>
                    <p:anim calcmode="lin" valueType="num">
                      <p:cBhvr>
                        <p:cTn dur="500" fill="hold"/>
                        <p:tgtEl>
                          <p:spTgt spid="2073"/>
                        </p:tgtEl>
                        <p:attrNameLst>
                          <p:attrName>ppt_y</p:attrName>
                        </p:attrNameLst>
                      </p:cBhvr>
                      <p:tavLst>
                        <p:tav tm="0">
                          <p:val>
                            <p:strVal val="#ppt_y+.05"/>
                          </p:val>
                        </p:tav>
                        <p:tav tm="100000">
                          <p:val>
                            <p:strVal val="#ppt_y"/>
                          </p:val>
                        </p:tav>
                      </p:tavLst>
                    </p:anim>
                  </p:childTnLst>
                </p:cTn>
              </p:par>
            </p:tnLst>
          </p:tmpl>
          <p:tmpl lvl="2">
            <p:tnLst>
              <p:par>
                <p:cTn presetID="44" presetClass="entr" presetSubtype="0" fill="hold" nodeType="withEffect">
                  <p:stCondLst>
                    <p:cond delay="0"/>
                  </p:stCondLst>
                  <p:childTnLst>
                    <p:set>
                      <p:cBhvr>
                        <p:cTn dur="1" fill="hold">
                          <p:stCondLst>
                            <p:cond delay="0"/>
                          </p:stCondLst>
                        </p:cTn>
                        <p:tgtEl>
                          <p:spTgt spid="2073"/>
                        </p:tgtEl>
                        <p:attrNameLst>
                          <p:attrName>style.visibility</p:attrName>
                        </p:attrNameLst>
                      </p:cBhvr>
                      <p:to>
                        <p:strVal val="visible"/>
                      </p:to>
                    </p:set>
                    <p:animEffect transition="in" filter="fade">
                      <p:cBhvr>
                        <p:cTn dur="500"/>
                        <p:tgtEl>
                          <p:spTgt spid="2073"/>
                        </p:tgtEl>
                      </p:cBhvr>
                    </p:animEffect>
                    <p:anim calcmode="lin" valueType="num">
                      <p:cBhvr>
                        <p:cTn dur="500" fill="hold"/>
                        <p:tgtEl>
                          <p:spTgt spid="2073"/>
                        </p:tgtEl>
                        <p:attrNameLst>
                          <p:attrName>ppt_x</p:attrName>
                        </p:attrNameLst>
                      </p:cBhvr>
                      <p:tavLst>
                        <p:tav tm="0">
                          <p:val>
                            <p:strVal val="#ppt_x"/>
                          </p:val>
                        </p:tav>
                        <p:tav tm="100000">
                          <p:val>
                            <p:strVal val="#ppt_x"/>
                          </p:val>
                        </p:tav>
                      </p:tavLst>
                    </p:anim>
                    <p:anim calcmode="lin" valueType="num">
                      <p:cBhvr>
                        <p:cTn dur="500" fill="hold"/>
                        <p:tgtEl>
                          <p:spTgt spid="2073"/>
                        </p:tgtEl>
                        <p:attrNameLst>
                          <p:attrName>ppt_y</p:attrName>
                        </p:attrNameLst>
                      </p:cBhvr>
                      <p:tavLst>
                        <p:tav tm="0">
                          <p:val>
                            <p:strVal val="#ppt_y+.05"/>
                          </p:val>
                        </p:tav>
                        <p:tav tm="100000">
                          <p:val>
                            <p:strVal val="#ppt_y"/>
                          </p:val>
                        </p:tav>
                      </p:tavLst>
                    </p:anim>
                  </p:childTnLst>
                </p:cTn>
              </p:par>
            </p:tnLst>
          </p:tmpl>
          <p:tmpl lvl="3">
            <p:tnLst>
              <p:par>
                <p:cTn presetID="44" presetClass="entr" presetSubtype="0" fill="hold" nodeType="withEffect">
                  <p:stCondLst>
                    <p:cond delay="0"/>
                  </p:stCondLst>
                  <p:childTnLst>
                    <p:set>
                      <p:cBhvr>
                        <p:cTn dur="1" fill="hold">
                          <p:stCondLst>
                            <p:cond delay="0"/>
                          </p:stCondLst>
                        </p:cTn>
                        <p:tgtEl>
                          <p:spTgt spid="2073"/>
                        </p:tgtEl>
                        <p:attrNameLst>
                          <p:attrName>style.visibility</p:attrName>
                        </p:attrNameLst>
                      </p:cBhvr>
                      <p:to>
                        <p:strVal val="visible"/>
                      </p:to>
                    </p:set>
                    <p:animEffect transition="in" filter="fade">
                      <p:cBhvr>
                        <p:cTn dur="500"/>
                        <p:tgtEl>
                          <p:spTgt spid="2073"/>
                        </p:tgtEl>
                      </p:cBhvr>
                    </p:animEffect>
                    <p:anim calcmode="lin" valueType="num">
                      <p:cBhvr>
                        <p:cTn dur="500" fill="hold"/>
                        <p:tgtEl>
                          <p:spTgt spid="2073"/>
                        </p:tgtEl>
                        <p:attrNameLst>
                          <p:attrName>ppt_x</p:attrName>
                        </p:attrNameLst>
                      </p:cBhvr>
                      <p:tavLst>
                        <p:tav tm="0">
                          <p:val>
                            <p:strVal val="#ppt_x"/>
                          </p:val>
                        </p:tav>
                        <p:tav tm="100000">
                          <p:val>
                            <p:strVal val="#ppt_x"/>
                          </p:val>
                        </p:tav>
                      </p:tavLst>
                    </p:anim>
                    <p:anim calcmode="lin" valueType="num">
                      <p:cBhvr>
                        <p:cTn dur="500" fill="hold"/>
                        <p:tgtEl>
                          <p:spTgt spid="2073"/>
                        </p:tgtEl>
                        <p:attrNameLst>
                          <p:attrName>ppt_y</p:attrName>
                        </p:attrNameLst>
                      </p:cBhvr>
                      <p:tavLst>
                        <p:tav tm="0">
                          <p:val>
                            <p:strVal val="#ppt_y+.05"/>
                          </p:val>
                        </p:tav>
                        <p:tav tm="100000">
                          <p:val>
                            <p:strVal val="#ppt_y"/>
                          </p:val>
                        </p:tav>
                      </p:tavLst>
                    </p:anim>
                  </p:childTnLst>
                </p:cTn>
              </p:par>
            </p:tnLst>
          </p:tmpl>
          <p:tmpl lvl="4">
            <p:tnLst>
              <p:par>
                <p:cTn presetID="44" presetClass="entr" presetSubtype="0" fill="hold" nodeType="withEffect">
                  <p:stCondLst>
                    <p:cond delay="0"/>
                  </p:stCondLst>
                  <p:childTnLst>
                    <p:set>
                      <p:cBhvr>
                        <p:cTn dur="1" fill="hold">
                          <p:stCondLst>
                            <p:cond delay="0"/>
                          </p:stCondLst>
                        </p:cTn>
                        <p:tgtEl>
                          <p:spTgt spid="2073"/>
                        </p:tgtEl>
                        <p:attrNameLst>
                          <p:attrName>style.visibility</p:attrName>
                        </p:attrNameLst>
                      </p:cBhvr>
                      <p:to>
                        <p:strVal val="visible"/>
                      </p:to>
                    </p:set>
                    <p:animEffect transition="in" filter="fade">
                      <p:cBhvr>
                        <p:cTn dur="500"/>
                        <p:tgtEl>
                          <p:spTgt spid="2073"/>
                        </p:tgtEl>
                      </p:cBhvr>
                    </p:animEffect>
                    <p:anim calcmode="lin" valueType="num">
                      <p:cBhvr>
                        <p:cTn dur="500" fill="hold"/>
                        <p:tgtEl>
                          <p:spTgt spid="2073"/>
                        </p:tgtEl>
                        <p:attrNameLst>
                          <p:attrName>ppt_x</p:attrName>
                        </p:attrNameLst>
                      </p:cBhvr>
                      <p:tavLst>
                        <p:tav tm="0">
                          <p:val>
                            <p:strVal val="#ppt_x"/>
                          </p:val>
                        </p:tav>
                        <p:tav tm="100000">
                          <p:val>
                            <p:strVal val="#ppt_x"/>
                          </p:val>
                        </p:tav>
                      </p:tavLst>
                    </p:anim>
                    <p:anim calcmode="lin" valueType="num">
                      <p:cBhvr>
                        <p:cTn dur="500" fill="hold"/>
                        <p:tgtEl>
                          <p:spTgt spid="2073"/>
                        </p:tgtEl>
                        <p:attrNameLst>
                          <p:attrName>ppt_y</p:attrName>
                        </p:attrNameLst>
                      </p:cBhvr>
                      <p:tavLst>
                        <p:tav tm="0">
                          <p:val>
                            <p:strVal val="#ppt_y+.05"/>
                          </p:val>
                        </p:tav>
                        <p:tav tm="100000">
                          <p:val>
                            <p:strVal val="#ppt_y"/>
                          </p:val>
                        </p:tav>
                      </p:tavLst>
                    </p:anim>
                  </p:childTnLst>
                </p:cTn>
              </p:par>
            </p:tnLst>
          </p:tmpl>
          <p:tmpl lvl="5">
            <p:tnLst>
              <p:par>
                <p:cTn presetID="44" presetClass="entr" presetSubtype="0" fill="hold" nodeType="withEffect">
                  <p:stCondLst>
                    <p:cond delay="0"/>
                  </p:stCondLst>
                  <p:childTnLst>
                    <p:set>
                      <p:cBhvr>
                        <p:cTn dur="1" fill="hold">
                          <p:stCondLst>
                            <p:cond delay="0"/>
                          </p:stCondLst>
                        </p:cTn>
                        <p:tgtEl>
                          <p:spTgt spid="2073"/>
                        </p:tgtEl>
                        <p:attrNameLst>
                          <p:attrName>style.visibility</p:attrName>
                        </p:attrNameLst>
                      </p:cBhvr>
                      <p:to>
                        <p:strVal val="visible"/>
                      </p:to>
                    </p:set>
                    <p:animEffect transition="in" filter="fade">
                      <p:cBhvr>
                        <p:cTn dur="500"/>
                        <p:tgtEl>
                          <p:spTgt spid="2073"/>
                        </p:tgtEl>
                      </p:cBhvr>
                    </p:animEffect>
                    <p:anim calcmode="lin" valueType="num">
                      <p:cBhvr>
                        <p:cTn dur="500" fill="hold"/>
                        <p:tgtEl>
                          <p:spTgt spid="2073"/>
                        </p:tgtEl>
                        <p:attrNameLst>
                          <p:attrName>ppt_x</p:attrName>
                        </p:attrNameLst>
                      </p:cBhvr>
                      <p:tavLst>
                        <p:tav tm="0">
                          <p:val>
                            <p:strVal val="#ppt_x"/>
                          </p:val>
                        </p:tav>
                        <p:tav tm="100000">
                          <p:val>
                            <p:strVal val="#ppt_x"/>
                          </p:val>
                        </p:tav>
                      </p:tavLst>
                    </p:anim>
                    <p:anim calcmode="lin" valueType="num">
                      <p:cBhvr>
                        <p:cTn dur="500" fill="hold"/>
                        <p:tgtEl>
                          <p:spTgt spid="2073"/>
                        </p:tgtEl>
                        <p:attrNameLst>
                          <p:attrName>ppt_y</p:attrName>
                        </p:attrNameLst>
                      </p:cBhvr>
                      <p:tavLst>
                        <p:tav tm="0">
                          <p:val>
                            <p:strVal val="#ppt_y+.05"/>
                          </p:val>
                        </p:tav>
                        <p:tav tm="100000">
                          <p:val>
                            <p:strVal val="#ppt_y"/>
                          </p:val>
                        </p:tav>
                      </p:tavLst>
                    </p:anim>
                  </p:childTnLst>
                </p:cTn>
              </p:par>
            </p:tnLst>
          </p:tmpl>
        </p:tmplLst>
      </p:bldP>
    </p:bldLst>
  </p:timing>
  <p:hf sldNum="0" hdr="0" dt="0"/>
  <p:txStyles>
    <p:titleStyle>
      <a:lvl1pPr algn="ctr" rtl="0" fontAlgn="base">
        <a:spcBef>
          <a:spcPct val="0"/>
        </a:spcBef>
        <a:spcAft>
          <a:spcPct val="0"/>
        </a:spcAft>
        <a:defRPr kumimoji="1" sz="4400">
          <a:solidFill>
            <a:schemeClr val="tx2"/>
          </a:solidFill>
          <a:latin typeface="+mj-lt"/>
          <a:ea typeface="+mj-ea"/>
          <a:cs typeface="+mj-cs"/>
        </a:defRPr>
      </a:lvl1pPr>
      <a:lvl2pPr algn="ctr" rtl="0" fontAlgn="base">
        <a:spcBef>
          <a:spcPct val="0"/>
        </a:spcBef>
        <a:spcAft>
          <a:spcPct val="0"/>
        </a:spcAft>
        <a:defRPr kumimoji="1" sz="4400">
          <a:solidFill>
            <a:schemeClr val="tx2"/>
          </a:solidFill>
          <a:latin typeface="Times New Roman" pitchFamily="18" charset="0"/>
        </a:defRPr>
      </a:lvl2pPr>
      <a:lvl3pPr algn="ctr" rtl="0" fontAlgn="base">
        <a:spcBef>
          <a:spcPct val="0"/>
        </a:spcBef>
        <a:spcAft>
          <a:spcPct val="0"/>
        </a:spcAft>
        <a:defRPr kumimoji="1" sz="4400">
          <a:solidFill>
            <a:schemeClr val="tx2"/>
          </a:solidFill>
          <a:latin typeface="Times New Roman" pitchFamily="18" charset="0"/>
        </a:defRPr>
      </a:lvl3pPr>
      <a:lvl4pPr algn="ctr" rtl="0" fontAlgn="base">
        <a:spcBef>
          <a:spcPct val="0"/>
        </a:spcBef>
        <a:spcAft>
          <a:spcPct val="0"/>
        </a:spcAft>
        <a:defRPr kumimoji="1" sz="4400">
          <a:solidFill>
            <a:schemeClr val="tx2"/>
          </a:solidFill>
          <a:latin typeface="Times New Roman" pitchFamily="18" charset="0"/>
        </a:defRPr>
      </a:lvl4pPr>
      <a:lvl5pPr algn="ctr" rtl="0" fontAlgn="base">
        <a:spcBef>
          <a:spcPct val="0"/>
        </a:spcBef>
        <a:spcAft>
          <a:spcPct val="0"/>
        </a:spcAft>
        <a:defRPr kumimoji="1" sz="4400">
          <a:solidFill>
            <a:schemeClr val="tx2"/>
          </a:solidFill>
          <a:latin typeface="Times New Roman" pitchFamily="18" charset="0"/>
        </a:defRPr>
      </a:lvl5pPr>
      <a:lvl6pPr marL="457200" algn="ctr" rtl="0" fontAlgn="base">
        <a:spcBef>
          <a:spcPct val="0"/>
        </a:spcBef>
        <a:spcAft>
          <a:spcPct val="0"/>
        </a:spcAft>
        <a:defRPr kumimoji="1" sz="4400">
          <a:solidFill>
            <a:schemeClr val="tx2"/>
          </a:solidFill>
          <a:latin typeface="Times New Roman" pitchFamily="18" charset="0"/>
        </a:defRPr>
      </a:lvl6pPr>
      <a:lvl7pPr marL="914400" algn="ctr" rtl="0" fontAlgn="base">
        <a:spcBef>
          <a:spcPct val="0"/>
        </a:spcBef>
        <a:spcAft>
          <a:spcPct val="0"/>
        </a:spcAft>
        <a:defRPr kumimoji="1" sz="4400">
          <a:solidFill>
            <a:schemeClr val="tx2"/>
          </a:solidFill>
          <a:latin typeface="Times New Roman" pitchFamily="18" charset="0"/>
        </a:defRPr>
      </a:lvl7pPr>
      <a:lvl8pPr marL="1371600" algn="ctr" rtl="0" fontAlgn="base">
        <a:spcBef>
          <a:spcPct val="0"/>
        </a:spcBef>
        <a:spcAft>
          <a:spcPct val="0"/>
        </a:spcAft>
        <a:defRPr kumimoji="1" sz="4400">
          <a:solidFill>
            <a:schemeClr val="tx2"/>
          </a:solidFill>
          <a:latin typeface="Times New Roman" pitchFamily="18" charset="0"/>
        </a:defRPr>
      </a:lvl8pPr>
      <a:lvl9pPr marL="1828800" algn="ctr" rtl="0" fontAlgn="base">
        <a:spcBef>
          <a:spcPct val="0"/>
        </a:spcBef>
        <a:spcAft>
          <a:spcPct val="0"/>
        </a:spcAft>
        <a:defRPr kumimoji="1" sz="4400">
          <a:solidFill>
            <a:schemeClr val="tx2"/>
          </a:solidFill>
          <a:latin typeface="Times New Roman" pitchFamily="18" charset="0"/>
        </a:defRPr>
      </a:lvl9pPr>
    </p:titleStyle>
    <p:bodyStyle>
      <a:lvl1pPr marL="342900" indent="-342900" algn="l" rtl="0" fontAlgn="base">
        <a:spcBef>
          <a:spcPct val="20000"/>
        </a:spcBef>
        <a:spcAft>
          <a:spcPct val="0"/>
        </a:spcAft>
        <a:buChar char="•"/>
        <a:defRPr kumimoji="1" sz="3200">
          <a:solidFill>
            <a:schemeClr val="tx1"/>
          </a:solidFill>
          <a:latin typeface="+mn-lt"/>
          <a:ea typeface="+mn-ea"/>
          <a:cs typeface="+mn-cs"/>
        </a:defRPr>
      </a:lvl1pPr>
      <a:lvl2pPr marL="742950" indent="-285750" algn="l" rtl="0" fontAlgn="base">
        <a:spcBef>
          <a:spcPct val="20000"/>
        </a:spcBef>
        <a:spcAft>
          <a:spcPct val="0"/>
        </a:spcAft>
        <a:buChar char="•"/>
        <a:defRPr kumimoji="1" sz="2800">
          <a:solidFill>
            <a:schemeClr val="tx1"/>
          </a:solidFill>
          <a:latin typeface="+mn-lt"/>
        </a:defRPr>
      </a:lvl2pPr>
      <a:lvl3pPr marL="1143000" indent="-228600" algn="l" rtl="0" fontAlgn="base">
        <a:spcBef>
          <a:spcPct val="20000"/>
        </a:spcBef>
        <a:spcAft>
          <a:spcPct val="0"/>
        </a:spcAft>
        <a:buChar char="•"/>
        <a:defRPr kumimoji="1" sz="2400">
          <a:solidFill>
            <a:schemeClr val="tx1"/>
          </a:solidFill>
          <a:latin typeface="+mn-lt"/>
        </a:defRPr>
      </a:lvl3pPr>
      <a:lvl4pPr marL="1600200" indent="-228600" algn="l" rtl="0" fontAlgn="base">
        <a:spcBef>
          <a:spcPct val="20000"/>
        </a:spcBef>
        <a:spcAft>
          <a:spcPct val="0"/>
        </a:spcAft>
        <a:buChar char="•"/>
        <a:defRPr kumimoji="1" sz="2000">
          <a:solidFill>
            <a:schemeClr val="tx1"/>
          </a:solidFill>
          <a:latin typeface="+mn-lt"/>
        </a:defRPr>
      </a:lvl4pPr>
      <a:lvl5pPr marL="2057400" indent="-228600" algn="l" rtl="0" fontAlgn="base">
        <a:spcBef>
          <a:spcPct val="20000"/>
        </a:spcBef>
        <a:spcAft>
          <a:spcPct val="0"/>
        </a:spcAft>
        <a:buChar char="•"/>
        <a:defRPr kumimoji="1" sz="2000">
          <a:solidFill>
            <a:schemeClr val="tx1"/>
          </a:solidFill>
          <a:latin typeface="+mn-lt"/>
        </a:defRPr>
      </a:lvl5pPr>
      <a:lvl6pPr marL="2514600" indent="-228600" algn="l" rtl="0" fontAlgn="base">
        <a:spcBef>
          <a:spcPct val="20000"/>
        </a:spcBef>
        <a:spcAft>
          <a:spcPct val="0"/>
        </a:spcAft>
        <a:buChar char="•"/>
        <a:defRPr kumimoji="1" sz="2000">
          <a:solidFill>
            <a:schemeClr val="tx1"/>
          </a:solidFill>
          <a:latin typeface="+mn-lt"/>
        </a:defRPr>
      </a:lvl6pPr>
      <a:lvl7pPr marL="2971800" indent="-228600" algn="l" rtl="0" fontAlgn="base">
        <a:spcBef>
          <a:spcPct val="20000"/>
        </a:spcBef>
        <a:spcAft>
          <a:spcPct val="0"/>
        </a:spcAft>
        <a:buChar char="•"/>
        <a:defRPr kumimoji="1" sz="2000">
          <a:solidFill>
            <a:schemeClr val="tx1"/>
          </a:solidFill>
          <a:latin typeface="+mn-lt"/>
        </a:defRPr>
      </a:lvl7pPr>
      <a:lvl8pPr marL="3429000" indent="-228600" algn="l" rtl="0" fontAlgn="base">
        <a:spcBef>
          <a:spcPct val="20000"/>
        </a:spcBef>
        <a:spcAft>
          <a:spcPct val="0"/>
        </a:spcAft>
        <a:buChar char="•"/>
        <a:defRPr kumimoji="1" sz="2000">
          <a:solidFill>
            <a:schemeClr val="tx1"/>
          </a:solidFill>
          <a:latin typeface="+mn-lt"/>
        </a:defRPr>
      </a:lvl8pPr>
      <a:lvl9pPr marL="3886200" indent="-228600" algn="l" rtl="0" fontAlgn="base">
        <a:spcBef>
          <a:spcPct val="20000"/>
        </a:spcBef>
        <a:spcAft>
          <a:spcPct val="0"/>
        </a:spcAft>
        <a:buChar char="•"/>
        <a:defRPr kumimoji="1" sz="2000">
          <a:solidFill>
            <a:schemeClr val="tx1"/>
          </a:solidFill>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l="-3000" r="-3000"/>
          </a:stretch>
        </a:blipFill>
        <a:effectLst/>
      </p:bgPr>
    </p:bg>
    <p:spTree>
      <p:nvGrpSpPr>
        <p:cNvPr id="1" name=""/>
        <p:cNvGrpSpPr/>
        <p:nvPr/>
      </p:nvGrpSpPr>
      <p:grpSpPr>
        <a:xfrm>
          <a:off x="0" y="0"/>
          <a:ext cx="0" cy="0"/>
          <a:chOff x="0" y="0"/>
          <a:chExt cx="0" cy="0"/>
        </a:xfrm>
      </p:grpSpPr>
      <p:sp>
        <p:nvSpPr>
          <p:cNvPr id="1026" name="Заголовок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ru-RU" altLang="ru-RU" smtClean="0"/>
              <a:t>Образец заголовка</a:t>
            </a:r>
          </a:p>
        </p:txBody>
      </p:sp>
      <p:sp>
        <p:nvSpPr>
          <p:cNvPr id="1027" name="Текст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ru-RU" altLang="ru-RU" smtClean="0"/>
              <a:t>Образец текста</a:t>
            </a:r>
          </a:p>
          <a:p>
            <a:pPr lvl="1"/>
            <a:r>
              <a:rPr lang="ru-RU" altLang="ru-RU" smtClean="0"/>
              <a:t>Второй уровень</a:t>
            </a:r>
          </a:p>
          <a:p>
            <a:pPr lvl="2"/>
            <a:r>
              <a:rPr lang="ru-RU" altLang="ru-RU" smtClean="0"/>
              <a:t>Третий уровень</a:t>
            </a:r>
          </a:p>
          <a:p>
            <a:pPr lvl="3"/>
            <a:r>
              <a:rPr lang="ru-RU" altLang="ru-RU" smtClean="0"/>
              <a:t>Четвертый уровень</a:t>
            </a:r>
          </a:p>
          <a:p>
            <a:pPr lvl="4"/>
            <a:r>
              <a:rPr lang="ru-RU" altLang="ru-RU" smtClean="0"/>
              <a:t>Пятый уровень</a:t>
            </a:r>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smtClean="0">
                <a:solidFill>
                  <a:schemeClr val="tx1">
                    <a:tint val="75000"/>
                  </a:schemeClr>
                </a:solidFill>
                <a:latin typeface="+mn-lt"/>
              </a:defRPr>
            </a:lvl1pPr>
          </a:lstStyle>
          <a:p>
            <a:r>
              <a:rPr lang="ru-RU" smtClean="0"/>
              <a:t>Шахтарина А.Ф.</a:t>
            </a:r>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fld id="{709E49B5-546E-4E92-9679-76826BCCFFA9}"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1026"/>
                                        </p:tgtEl>
                                        <p:attrNameLst>
                                          <p:attrName>style.visibility</p:attrName>
                                        </p:attrNameLst>
                                      </p:cBhvr>
                                      <p:to>
                                        <p:strVal val="visible"/>
                                      </p:to>
                                    </p:set>
                                    <p:anim calcmode="lin" valueType="num">
                                      <p:cBhvr>
                                        <p:cTn id="7" dur="1000" fill="hold"/>
                                        <p:tgtEl>
                                          <p:spTgt spid="1026"/>
                                        </p:tgtEl>
                                        <p:attrNameLst>
                                          <p:attrName>ppt_x</p:attrName>
                                        </p:attrNameLst>
                                      </p:cBhvr>
                                      <p:tavLst>
                                        <p:tav tm="0">
                                          <p:val>
                                            <p:strVal val="#ppt_x-.2"/>
                                          </p:val>
                                        </p:tav>
                                        <p:tav tm="100000">
                                          <p:val>
                                            <p:strVal val="#ppt_x"/>
                                          </p:val>
                                        </p:tav>
                                      </p:tavLst>
                                    </p:anim>
                                    <p:anim calcmode="lin" valueType="num">
                                      <p:cBhvr>
                                        <p:cTn id="8" dur="1000" fill="hold"/>
                                        <p:tgtEl>
                                          <p:spTgt spid="1026"/>
                                        </p:tgtEl>
                                        <p:attrNameLst>
                                          <p:attrName>ppt_y</p:attrName>
                                        </p:attrNameLst>
                                      </p:cBhvr>
                                      <p:tavLst>
                                        <p:tav tm="0">
                                          <p:val>
                                            <p:strVal val="#ppt_y"/>
                                          </p:val>
                                        </p:tav>
                                        <p:tav tm="100000">
                                          <p:val>
                                            <p:strVal val="#ppt_y"/>
                                          </p:val>
                                        </p:tav>
                                      </p:tavLst>
                                    </p:anim>
                                    <p:animEffect transition="in" filter="wipe(right)" prLst="gradientSize: 0.1">
                                      <p:cBhvr>
                                        <p:cTn id="9" dur="1000"/>
                                        <p:tgtEl>
                                          <p:spTgt spid="1026"/>
                                        </p:tgtEl>
                                      </p:cBhvr>
                                    </p:animEffect>
                                  </p:childTnLst>
                                </p:cTn>
                              </p:par>
                            </p:childTnLst>
                          </p:cTn>
                        </p:par>
                      </p:childTnLst>
                    </p:cTn>
                  </p:par>
                  <p:par>
                    <p:cTn id="10" fill="hold">
                      <p:stCondLst>
                        <p:cond delay="indefinite"/>
                      </p:stCondLst>
                      <p:childTnLst>
                        <p:par>
                          <p:cTn id="11" fill="hold">
                            <p:stCondLst>
                              <p:cond delay="0"/>
                            </p:stCondLst>
                            <p:childTnLst>
                              <p:par>
                                <p:cTn id="12" presetID="44" presetClass="entr" presetSubtype="0" fill="hold" grpId="0" nodeType="clickEffect">
                                  <p:stCondLst>
                                    <p:cond delay="0"/>
                                  </p:stCondLst>
                                  <p:childTnLst>
                                    <p:set>
                                      <p:cBhvr>
                                        <p:cTn id="13" dur="1" fill="hold">
                                          <p:stCondLst>
                                            <p:cond delay="0"/>
                                          </p:stCondLst>
                                        </p:cTn>
                                        <p:tgtEl>
                                          <p:spTgt spid="1027">
                                            <p:txEl>
                                              <p:pRg st="0" end="0"/>
                                            </p:txEl>
                                          </p:spTgt>
                                        </p:tgtEl>
                                        <p:attrNameLst>
                                          <p:attrName>style.visibility</p:attrName>
                                        </p:attrNameLst>
                                      </p:cBhvr>
                                      <p:to>
                                        <p:strVal val="visible"/>
                                      </p:to>
                                    </p:set>
                                    <p:animEffect transition="in" filter="fade">
                                      <p:cBhvr>
                                        <p:cTn id="14" dur="500"/>
                                        <p:tgtEl>
                                          <p:spTgt spid="1027">
                                            <p:txEl>
                                              <p:pRg st="0" end="0"/>
                                            </p:txEl>
                                          </p:spTgt>
                                        </p:tgtEl>
                                      </p:cBhvr>
                                    </p:animEffect>
                                    <p:anim calcmode="lin" valueType="num">
                                      <p:cBhvr>
                                        <p:cTn id="15" dur="500" fill="hold"/>
                                        <p:tgtEl>
                                          <p:spTgt spid="1027">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1027">
                                            <p:txEl>
                                              <p:pRg st="0" end="0"/>
                                            </p:txEl>
                                          </p:spTgt>
                                        </p:tgtEl>
                                        <p:attrNameLst>
                                          <p:attrName>ppt_y</p:attrName>
                                        </p:attrNameLst>
                                      </p:cBhvr>
                                      <p:tavLst>
                                        <p:tav tm="0">
                                          <p:val>
                                            <p:strVal val="#ppt_y+.05"/>
                                          </p:val>
                                        </p:tav>
                                        <p:tav tm="100000">
                                          <p:val>
                                            <p:strVal val="#ppt_y"/>
                                          </p:val>
                                        </p:tav>
                                      </p:tavLst>
                                    </p:anim>
                                  </p:childTnLst>
                                </p:cTn>
                              </p:par>
                              <p:par>
                                <p:cTn id="17" presetID="44" presetClass="entr" presetSubtype="0" fill="hold" grpId="0" nodeType="withEffect">
                                  <p:stCondLst>
                                    <p:cond delay="0"/>
                                  </p:stCondLst>
                                  <p:childTnLst>
                                    <p:set>
                                      <p:cBhvr>
                                        <p:cTn id="18" dur="1" fill="hold">
                                          <p:stCondLst>
                                            <p:cond delay="0"/>
                                          </p:stCondLst>
                                        </p:cTn>
                                        <p:tgtEl>
                                          <p:spTgt spid="1027">
                                            <p:txEl>
                                              <p:pRg st="1" end="1"/>
                                            </p:txEl>
                                          </p:spTgt>
                                        </p:tgtEl>
                                        <p:attrNameLst>
                                          <p:attrName>style.visibility</p:attrName>
                                        </p:attrNameLst>
                                      </p:cBhvr>
                                      <p:to>
                                        <p:strVal val="visible"/>
                                      </p:to>
                                    </p:set>
                                    <p:animEffect transition="in" filter="fade">
                                      <p:cBhvr>
                                        <p:cTn id="19" dur="500"/>
                                        <p:tgtEl>
                                          <p:spTgt spid="1027">
                                            <p:txEl>
                                              <p:pRg st="1" end="1"/>
                                            </p:txEl>
                                          </p:spTgt>
                                        </p:tgtEl>
                                      </p:cBhvr>
                                    </p:animEffect>
                                    <p:anim calcmode="lin" valueType="num">
                                      <p:cBhvr>
                                        <p:cTn id="20" dur="500" fill="hold"/>
                                        <p:tgtEl>
                                          <p:spTgt spid="1027">
                                            <p:txEl>
                                              <p:pRg st="1" end="1"/>
                                            </p:txEl>
                                          </p:spTgt>
                                        </p:tgtEl>
                                        <p:attrNameLst>
                                          <p:attrName>ppt_x</p:attrName>
                                        </p:attrNameLst>
                                      </p:cBhvr>
                                      <p:tavLst>
                                        <p:tav tm="0">
                                          <p:val>
                                            <p:strVal val="#ppt_x"/>
                                          </p:val>
                                        </p:tav>
                                        <p:tav tm="100000">
                                          <p:val>
                                            <p:strVal val="#ppt_x"/>
                                          </p:val>
                                        </p:tav>
                                      </p:tavLst>
                                    </p:anim>
                                    <p:anim calcmode="lin" valueType="num">
                                      <p:cBhvr>
                                        <p:cTn id="21" dur="500" fill="hold"/>
                                        <p:tgtEl>
                                          <p:spTgt spid="1027">
                                            <p:txEl>
                                              <p:pRg st="1" end="1"/>
                                            </p:txEl>
                                          </p:spTgt>
                                        </p:tgtEl>
                                        <p:attrNameLst>
                                          <p:attrName>ppt_y</p:attrName>
                                        </p:attrNameLst>
                                      </p:cBhvr>
                                      <p:tavLst>
                                        <p:tav tm="0">
                                          <p:val>
                                            <p:strVal val="#ppt_y+.05"/>
                                          </p:val>
                                        </p:tav>
                                        <p:tav tm="100000">
                                          <p:val>
                                            <p:strVal val="#ppt_y"/>
                                          </p:val>
                                        </p:tav>
                                      </p:tavLst>
                                    </p:anim>
                                  </p:childTnLst>
                                </p:cTn>
                              </p:par>
                              <p:par>
                                <p:cTn id="22" presetID="44" presetClass="entr" presetSubtype="0" fill="hold" grpId="0" nodeType="withEffect">
                                  <p:stCondLst>
                                    <p:cond delay="0"/>
                                  </p:stCondLst>
                                  <p:childTnLst>
                                    <p:set>
                                      <p:cBhvr>
                                        <p:cTn id="23" dur="1" fill="hold">
                                          <p:stCondLst>
                                            <p:cond delay="0"/>
                                          </p:stCondLst>
                                        </p:cTn>
                                        <p:tgtEl>
                                          <p:spTgt spid="1027">
                                            <p:txEl>
                                              <p:pRg st="2" end="2"/>
                                            </p:txEl>
                                          </p:spTgt>
                                        </p:tgtEl>
                                        <p:attrNameLst>
                                          <p:attrName>style.visibility</p:attrName>
                                        </p:attrNameLst>
                                      </p:cBhvr>
                                      <p:to>
                                        <p:strVal val="visible"/>
                                      </p:to>
                                    </p:set>
                                    <p:animEffect transition="in" filter="fade">
                                      <p:cBhvr>
                                        <p:cTn id="24" dur="500"/>
                                        <p:tgtEl>
                                          <p:spTgt spid="1027">
                                            <p:txEl>
                                              <p:pRg st="2" end="2"/>
                                            </p:txEl>
                                          </p:spTgt>
                                        </p:tgtEl>
                                      </p:cBhvr>
                                    </p:animEffect>
                                    <p:anim calcmode="lin" valueType="num">
                                      <p:cBhvr>
                                        <p:cTn id="25" dur="500" fill="hold"/>
                                        <p:tgtEl>
                                          <p:spTgt spid="1027">
                                            <p:txEl>
                                              <p:pRg st="2" end="2"/>
                                            </p:txEl>
                                          </p:spTgt>
                                        </p:tgtEl>
                                        <p:attrNameLst>
                                          <p:attrName>ppt_x</p:attrName>
                                        </p:attrNameLst>
                                      </p:cBhvr>
                                      <p:tavLst>
                                        <p:tav tm="0">
                                          <p:val>
                                            <p:strVal val="#ppt_x"/>
                                          </p:val>
                                        </p:tav>
                                        <p:tav tm="100000">
                                          <p:val>
                                            <p:strVal val="#ppt_x"/>
                                          </p:val>
                                        </p:tav>
                                      </p:tavLst>
                                    </p:anim>
                                    <p:anim calcmode="lin" valueType="num">
                                      <p:cBhvr>
                                        <p:cTn id="26" dur="500" fill="hold"/>
                                        <p:tgtEl>
                                          <p:spTgt spid="1027">
                                            <p:txEl>
                                              <p:pRg st="2" end="2"/>
                                            </p:txEl>
                                          </p:spTgt>
                                        </p:tgtEl>
                                        <p:attrNameLst>
                                          <p:attrName>ppt_y</p:attrName>
                                        </p:attrNameLst>
                                      </p:cBhvr>
                                      <p:tavLst>
                                        <p:tav tm="0">
                                          <p:val>
                                            <p:strVal val="#ppt_y+.05"/>
                                          </p:val>
                                        </p:tav>
                                        <p:tav tm="100000">
                                          <p:val>
                                            <p:strVal val="#ppt_y"/>
                                          </p:val>
                                        </p:tav>
                                      </p:tavLst>
                                    </p:anim>
                                  </p:childTnLst>
                                </p:cTn>
                              </p:par>
                              <p:par>
                                <p:cTn id="27" presetID="44" presetClass="entr" presetSubtype="0" fill="hold" grpId="0" nodeType="withEffect">
                                  <p:stCondLst>
                                    <p:cond delay="0"/>
                                  </p:stCondLst>
                                  <p:childTnLst>
                                    <p:set>
                                      <p:cBhvr>
                                        <p:cTn id="28" dur="1" fill="hold">
                                          <p:stCondLst>
                                            <p:cond delay="0"/>
                                          </p:stCondLst>
                                        </p:cTn>
                                        <p:tgtEl>
                                          <p:spTgt spid="1027">
                                            <p:txEl>
                                              <p:pRg st="3" end="3"/>
                                            </p:txEl>
                                          </p:spTgt>
                                        </p:tgtEl>
                                        <p:attrNameLst>
                                          <p:attrName>style.visibility</p:attrName>
                                        </p:attrNameLst>
                                      </p:cBhvr>
                                      <p:to>
                                        <p:strVal val="visible"/>
                                      </p:to>
                                    </p:set>
                                    <p:animEffect transition="in" filter="fade">
                                      <p:cBhvr>
                                        <p:cTn id="29" dur="500"/>
                                        <p:tgtEl>
                                          <p:spTgt spid="1027">
                                            <p:txEl>
                                              <p:pRg st="3" end="3"/>
                                            </p:txEl>
                                          </p:spTgt>
                                        </p:tgtEl>
                                      </p:cBhvr>
                                    </p:animEffect>
                                    <p:anim calcmode="lin" valueType="num">
                                      <p:cBhvr>
                                        <p:cTn id="30" dur="500" fill="hold"/>
                                        <p:tgtEl>
                                          <p:spTgt spid="1027">
                                            <p:txEl>
                                              <p:pRg st="3" end="3"/>
                                            </p:txEl>
                                          </p:spTgt>
                                        </p:tgtEl>
                                        <p:attrNameLst>
                                          <p:attrName>ppt_x</p:attrName>
                                        </p:attrNameLst>
                                      </p:cBhvr>
                                      <p:tavLst>
                                        <p:tav tm="0">
                                          <p:val>
                                            <p:strVal val="#ppt_x"/>
                                          </p:val>
                                        </p:tav>
                                        <p:tav tm="100000">
                                          <p:val>
                                            <p:strVal val="#ppt_x"/>
                                          </p:val>
                                        </p:tav>
                                      </p:tavLst>
                                    </p:anim>
                                    <p:anim calcmode="lin" valueType="num">
                                      <p:cBhvr>
                                        <p:cTn id="31" dur="500" fill="hold"/>
                                        <p:tgtEl>
                                          <p:spTgt spid="1027">
                                            <p:txEl>
                                              <p:pRg st="3" end="3"/>
                                            </p:txEl>
                                          </p:spTgt>
                                        </p:tgtEl>
                                        <p:attrNameLst>
                                          <p:attrName>ppt_y</p:attrName>
                                        </p:attrNameLst>
                                      </p:cBhvr>
                                      <p:tavLst>
                                        <p:tav tm="0">
                                          <p:val>
                                            <p:strVal val="#ppt_y+.05"/>
                                          </p:val>
                                        </p:tav>
                                        <p:tav tm="100000">
                                          <p:val>
                                            <p:strVal val="#ppt_y"/>
                                          </p:val>
                                        </p:tav>
                                      </p:tavLst>
                                    </p:anim>
                                  </p:childTnLst>
                                </p:cTn>
                              </p:par>
                              <p:par>
                                <p:cTn id="32" presetID="44" presetClass="entr" presetSubtype="0" fill="hold" grpId="0" nodeType="withEffect">
                                  <p:stCondLst>
                                    <p:cond delay="0"/>
                                  </p:stCondLst>
                                  <p:childTnLst>
                                    <p:set>
                                      <p:cBhvr>
                                        <p:cTn id="33" dur="1" fill="hold">
                                          <p:stCondLst>
                                            <p:cond delay="0"/>
                                          </p:stCondLst>
                                        </p:cTn>
                                        <p:tgtEl>
                                          <p:spTgt spid="1027">
                                            <p:txEl>
                                              <p:pRg st="4" end="4"/>
                                            </p:txEl>
                                          </p:spTgt>
                                        </p:tgtEl>
                                        <p:attrNameLst>
                                          <p:attrName>style.visibility</p:attrName>
                                        </p:attrNameLst>
                                      </p:cBhvr>
                                      <p:to>
                                        <p:strVal val="visible"/>
                                      </p:to>
                                    </p:set>
                                    <p:animEffect transition="in" filter="fade">
                                      <p:cBhvr>
                                        <p:cTn id="34" dur="500"/>
                                        <p:tgtEl>
                                          <p:spTgt spid="1027">
                                            <p:txEl>
                                              <p:pRg st="4" end="4"/>
                                            </p:txEl>
                                          </p:spTgt>
                                        </p:tgtEl>
                                      </p:cBhvr>
                                    </p:animEffect>
                                    <p:anim calcmode="lin" valueType="num">
                                      <p:cBhvr>
                                        <p:cTn id="35" dur="500" fill="hold"/>
                                        <p:tgtEl>
                                          <p:spTgt spid="1027">
                                            <p:txEl>
                                              <p:pRg st="4" end="4"/>
                                            </p:txEl>
                                          </p:spTgt>
                                        </p:tgtEl>
                                        <p:attrNameLst>
                                          <p:attrName>ppt_x</p:attrName>
                                        </p:attrNameLst>
                                      </p:cBhvr>
                                      <p:tavLst>
                                        <p:tav tm="0">
                                          <p:val>
                                            <p:strVal val="#ppt_x"/>
                                          </p:val>
                                        </p:tav>
                                        <p:tav tm="100000">
                                          <p:val>
                                            <p:strVal val="#ppt_x"/>
                                          </p:val>
                                        </p:tav>
                                      </p:tavLst>
                                    </p:anim>
                                    <p:anim calcmode="lin" valueType="num">
                                      <p:cBhvr>
                                        <p:cTn id="36" dur="500" fill="hold"/>
                                        <p:tgtEl>
                                          <p:spTgt spid="1027">
                                            <p:txEl>
                                              <p:pRg st="4" end="4"/>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6" grpId="0"/>
      <p:bldP spid="1027" grpId="0" build="p"/>
    </p:bldLst>
  </p:timing>
  <p:hf sldNum="0" hdr="0" dt="0"/>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proshkolu.ru/user/ninsa/folder/914023/" TargetMode="External"/><Relationship Id="rId2" Type="http://schemas.openxmlformats.org/officeDocument/2006/relationships/notesSlide" Target="../notesSlides/notesSlide9.xml"/><Relationship Id="rId1" Type="http://schemas.openxmlformats.org/officeDocument/2006/relationships/slideLayout" Target="../slideLayouts/slideLayout13.xml"/><Relationship Id="rId4" Type="http://schemas.openxmlformats.org/officeDocument/2006/relationships/hyperlink" Target="http://&#1082;&#1072;&#1087;&#1082;&#1072;&#1085;&#1099;-&#1077;&#1075;&#1101;.&#1088;&#1092;/index.php/100-sochinenij-dlya-ege"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hyperlink" Target="http://tvorilife.com/lermontov-mihail-yurevich-biografiya.html" TargetMode="External"/><Relationship Id="rId7" Type="http://schemas.openxmlformats.org/officeDocument/2006/relationships/hyperlink" Target="http://feb-web.ru/feb/lermont/critics/plm/plm-001-.htm" TargetMode="External"/><Relationship Id="rId2" Type="http://schemas.openxmlformats.org/officeDocument/2006/relationships/notesSlide" Target="../notesSlides/notesSlide4.xml"/><Relationship Id="rId1" Type="http://schemas.openxmlformats.org/officeDocument/2006/relationships/slideLayout" Target="../slideLayouts/slideLayout13.xml"/><Relationship Id="rId6" Type="http://schemas.openxmlformats.org/officeDocument/2006/relationships/hyperlink" Target="http://www.pandia.ru/text/77/28/97450.php" TargetMode="External"/><Relationship Id="rId5" Type="http://schemas.openxmlformats.org/officeDocument/2006/relationships/hyperlink" Target="http://literature.do.am/publ/12-1-0-76" TargetMode="External"/><Relationship Id="rId4" Type="http://schemas.openxmlformats.org/officeDocument/2006/relationships/hyperlink" Target="http://www.mlermontov.ru/zizn_tvorchestvo"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ilibrary.ru/author/lermontov/l.%C3/index.html" TargetMode="External"/><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hyperlink" Target="http://ilibrary.ru/author/lermontov/l.%C3/index.html" TargetMode="External"/><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Подзаголовок 3"/>
          <p:cNvSpPr>
            <a:spLocks noGrp="1"/>
          </p:cNvSpPr>
          <p:nvPr>
            <p:ph type="subTitle" sz="quarter" idx="1"/>
          </p:nvPr>
        </p:nvSpPr>
        <p:spPr>
          <a:xfrm>
            <a:off x="1475656" y="0"/>
            <a:ext cx="6400800" cy="1752600"/>
          </a:xfrm>
        </p:spPr>
        <p:txBody>
          <a:bodyPr/>
          <a:lstStyle/>
          <a:p>
            <a:r>
              <a:rPr lang="ru-RU" dirty="0" smtClean="0"/>
              <a:t>Работаем </a:t>
            </a:r>
            <a:r>
              <a:rPr lang="ru-RU" dirty="0"/>
              <a:t>по </a:t>
            </a:r>
            <a:r>
              <a:rPr lang="ru-RU" dirty="0" smtClean="0"/>
              <a:t>первому направлению </a:t>
            </a:r>
            <a:r>
              <a:rPr lang="ru-RU" dirty="0"/>
              <a:t>тем итогового </a:t>
            </a:r>
            <a:r>
              <a:rPr lang="ru-RU" dirty="0" smtClean="0"/>
              <a:t>сочинения</a:t>
            </a:r>
          </a:p>
          <a:p>
            <a:r>
              <a:rPr lang="ru-RU" dirty="0" smtClean="0"/>
              <a:t>2014-2015</a:t>
            </a:r>
            <a:endParaRPr lang="ru-RU" dirty="0"/>
          </a:p>
        </p:txBody>
      </p:sp>
      <p:sp>
        <p:nvSpPr>
          <p:cNvPr id="3" name="Заголовок 2"/>
          <p:cNvSpPr>
            <a:spLocks noGrp="1"/>
          </p:cNvSpPr>
          <p:nvPr>
            <p:ph type="ctrTitle" sz="quarter"/>
          </p:nvPr>
        </p:nvSpPr>
        <p:spPr>
          <a:xfrm>
            <a:off x="899592" y="1844824"/>
            <a:ext cx="7772400" cy="2495770"/>
          </a:xfrm>
        </p:spPr>
        <p:txBody>
          <a:bodyPr/>
          <a:lstStyle/>
          <a:p>
            <a:r>
              <a:rPr lang="ru-RU" sz="4800" i="1" dirty="0" smtClean="0">
                <a:effectLst>
                  <a:outerShdw blurRad="38100" dist="38100" dir="2700000" algn="tl">
                    <a:srgbClr val="000000">
                      <a:alpha val="43137"/>
                    </a:srgbClr>
                  </a:outerShdw>
                </a:effectLst>
              </a:rPr>
              <a:t/>
            </a:r>
            <a:br>
              <a:rPr lang="ru-RU" sz="4800" i="1" dirty="0" smtClean="0">
                <a:effectLst>
                  <a:outerShdw blurRad="38100" dist="38100" dir="2700000" algn="tl">
                    <a:srgbClr val="000000">
                      <a:alpha val="43137"/>
                    </a:srgbClr>
                  </a:outerShdw>
                </a:effectLst>
              </a:rPr>
            </a:br>
            <a:r>
              <a:rPr lang="ru-RU" sz="4800" i="1" dirty="0" smtClean="0">
                <a:effectLst>
                  <a:outerShdw blurRad="38100" dist="38100" dir="2700000" algn="tl">
                    <a:srgbClr val="000000">
                      <a:alpha val="43137"/>
                    </a:srgbClr>
                  </a:outerShdw>
                </a:effectLst>
              </a:rPr>
              <a:t>1</a:t>
            </a:r>
            <a:r>
              <a:rPr lang="ru-RU" sz="4800" i="1" dirty="0">
                <a:effectLst>
                  <a:outerShdw blurRad="38100" dist="38100" dir="2700000" algn="tl">
                    <a:srgbClr val="000000">
                      <a:alpha val="43137"/>
                    </a:srgbClr>
                  </a:outerShdw>
                </a:effectLst>
              </a:rPr>
              <a:t>. «Недаром помнит вся Россия…» (200-летний юбилей М.Ю. Лермонтова)</a:t>
            </a:r>
          </a:p>
        </p:txBody>
      </p:sp>
      <p:pic>
        <p:nvPicPr>
          <p:cNvPr id="3074" name="Picture 2" descr="C:\Users\Андрей\Pictures\i (2).jpg"/>
          <p:cNvPicPr>
            <a:picLocks noChangeAspect="1" noChangeArrowheads="1"/>
          </p:cNvPicPr>
          <p:nvPr/>
        </p:nvPicPr>
        <p:blipFill>
          <a:blip r:embed="rId2">
            <a:clrChange>
              <a:clrFrom>
                <a:srgbClr val="FEFEFE"/>
              </a:clrFrom>
              <a:clrTo>
                <a:srgbClr val="FEFEFE">
                  <a:alpha val="0"/>
                </a:srgbClr>
              </a:clrTo>
            </a:clrChange>
            <a:extLst>
              <a:ext uri="{28A0092B-C50C-407E-A947-70E740481C1C}">
                <a14:useLocalDpi xmlns:a14="http://schemas.microsoft.com/office/drawing/2010/main" val="0"/>
              </a:ext>
            </a:extLst>
          </a:blip>
          <a:srcRect/>
          <a:stretch>
            <a:fillRect/>
          </a:stretch>
        </p:blipFill>
        <p:spPr bwMode="auto">
          <a:xfrm>
            <a:off x="-252536" y="188640"/>
            <a:ext cx="1962150" cy="142875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9942" name="Text Box 6"/>
          <p:cNvSpPr txBox="1">
            <a:spLocks noChangeArrowheads="1"/>
          </p:cNvSpPr>
          <p:nvPr/>
        </p:nvSpPr>
        <p:spPr bwMode="auto">
          <a:xfrm>
            <a:off x="1671638" y="4025900"/>
            <a:ext cx="184150" cy="366713"/>
          </a:xfrm>
          <a:prstGeom prst="rect">
            <a:avLst/>
          </a:prstGeom>
          <a:noFill/>
          <a:ln w="9525">
            <a:noFill/>
            <a:miter lim="800000"/>
            <a:headEnd/>
            <a:tailEnd/>
          </a:ln>
          <a:effectLst/>
        </p:spPr>
        <p:txBody>
          <a:bodyPr wrap="none">
            <a:spAutoFit/>
          </a:bodyPr>
          <a:lstStyle/>
          <a:p>
            <a:endParaRPr lang="ru-RU"/>
          </a:p>
        </p:txBody>
      </p:sp>
      <p:sp>
        <p:nvSpPr>
          <p:cNvPr id="39943" name="Text Box 7"/>
          <p:cNvSpPr txBox="1">
            <a:spLocks noChangeArrowheads="1"/>
          </p:cNvSpPr>
          <p:nvPr/>
        </p:nvSpPr>
        <p:spPr bwMode="auto">
          <a:xfrm>
            <a:off x="2176463" y="4241800"/>
            <a:ext cx="184150" cy="366713"/>
          </a:xfrm>
          <a:prstGeom prst="rect">
            <a:avLst/>
          </a:prstGeom>
          <a:noFill/>
          <a:ln w="9525">
            <a:noFill/>
            <a:miter lim="800000"/>
            <a:headEnd/>
            <a:tailEnd/>
          </a:ln>
          <a:effectLst/>
        </p:spPr>
        <p:txBody>
          <a:bodyPr wrap="none">
            <a:spAutoFit/>
          </a:bodyPr>
          <a:lstStyle/>
          <a:p>
            <a:endParaRPr lang="ru-RU"/>
          </a:p>
        </p:txBody>
      </p:sp>
      <p:sp>
        <p:nvSpPr>
          <p:cNvPr id="39944" name="Text Box 8"/>
          <p:cNvSpPr txBox="1">
            <a:spLocks noChangeArrowheads="1"/>
          </p:cNvSpPr>
          <p:nvPr/>
        </p:nvSpPr>
        <p:spPr bwMode="auto">
          <a:xfrm>
            <a:off x="2103438" y="5899150"/>
            <a:ext cx="184150" cy="366713"/>
          </a:xfrm>
          <a:prstGeom prst="rect">
            <a:avLst/>
          </a:prstGeom>
          <a:noFill/>
          <a:ln w="9525">
            <a:noFill/>
            <a:miter lim="800000"/>
            <a:headEnd/>
            <a:tailEnd/>
          </a:ln>
          <a:effectLst/>
        </p:spPr>
        <p:txBody>
          <a:bodyPr wrap="none">
            <a:spAutoFit/>
          </a:bodyPr>
          <a:lstStyle/>
          <a:p>
            <a:endParaRPr lang="ru-RU"/>
          </a:p>
        </p:txBody>
      </p:sp>
      <p:sp>
        <p:nvSpPr>
          <p:cNvPr id="5" name="Объект 4"/>
          <p:cNvSpPr>
            <a:spLocks noGrp="1"/>
          </p:cNvSpPr>
          <p:nvPr>
            <p:ph idx="1"/>
          </p:nvPr>
        </p:nvSpPr>
        <p:spPr>
          <a:xfrm>
            <a:off x="467544" y="359942"/>
            <a:ext cx="8229600" cy="5905921"/>
          </a:xfrm>
        </p:spPr>
        <p:txBody>
          <a:bodyPr/>
          <a:lstStyle/>
          <a:p>
            <a:pPr marL="0" indent="0">
              <a:buNone/>
            </a:pPr>
            <a:r>
              <a:rPr lang="ru-RU" sz="2800" b="1" dirty="0" smtClean="0"/>
              <a:t>Система подготовки к выпускному сочинению активно разрабатывается учителями. Несколько работ вы можете найти здесь:</a:t>
            </a:r>
          </a:p>
          <a:p>
            <a:pPr marL="0" indent="0">
              <a:buNone/>
            </a:pPr>
            <a:r>
              <a:rPr lang="en-US" sz="2800" b="1" dirty="0">
                <a:hlinkClick r:id="rId3"/>
              </a:rPr>
              <a:t>http://www.proshkolu.ru/user/ninsa/folder/914023</a:t>
            </a:r>
            <a:r>
              <a:rPr lang="en-US" sz="2800" b="1" dirty="0" smtClean="0">
                <a:hlinkClick r:id="rId3"/>
              </a:rPr>
              <a:t>/</a:t>
            </a:r>
            <a:r>
              <a:rPr lang="ru-RU" sz="2800" b="1" dirty="0" smtClean="0"/>
              <a:t>  и здесь:</a:t>
            </a:r>
          </a:p>
          <a:p>
            <a:pPr marL="0" indent="0">
              <a:buNone/>
            </a:pPr>
            <a:r>
              <a:rPr lang="en-US" sz="2800" b="1" dirty="0">
                <a:solidFill>
                  <a:srgbClr val="FF0000"/>
                </a:solidFill>
                <a:hlinkClick r:id="rId4"/>
              </a:rPr>
              <a:t>http://xn----7sbanj0abzp7jza.xn--</a:t>
            </a:r>
            <a:r>
              <a:rPr lang="en-US" sz="2800" b="1" dirty="0" smtClean="0">
                <a:solidFill>
                  <a:srgbClr val="FF0000"/>
                </a:solidFill>
                <a:hlinkClick r:id="rId4"/>
              </a:rPr>
              <a:t>p1ai/index.php/100-sochinenij-dlya-ege</a:t>
            </a:r>
            <a:r>
              <a:rPr lang="ru-RU" sz="2800" b="1" dirty="0" smtClean="0">
                <a:solidFill>
                  <a:srgbClr val="FF0000"/>
                </a:solidFill>
              </a:rPr>
              <a:t> .</a:t>
            </a:r>
          </a:p>
          <a:p>
            <a:pPr marL="0" indent="0">
              <a:buNone/>
            </a:pPr>
            <a:r>
              <a:rPr lang="ru-RU" sz="2800" b="1" dirty="0" smtClean="0"/>
              <a:t>Мы же попробуем рассмотреть самые сложные, на мой взгляд, темы из того, что имеем, например</a:t>
            </a:r>
            <a:r>
              <a:rPr lang="ru-RU" sz="2800" b="1" dirty="0"/>
              <a:t>, `</a:t>
            </a:r>
            <a:r>
              <a:rPr lang="ru-RU" sz="2800" b="1" dirty="0">
                <a:solidFill>
                  <a:srgbClr val="FF0000"/>
                </a:solidFill>
              </a:rPr>
              <a:t>А что такое </a:t>
            </a:r>
            <a:r>
              <a:rPr lang="ru-RU" sz="2800" b="1" dirty="0" err="1">
                <a:solidFill>
                  <a:srgbClr val="FF0000"/>
                </a:solidFill>
              </a:rPr>
              <a:t>счастие</a:t>
            </a:r>
            <a:r>
              <a:rPr lang="ru-RU" sz="2800" b="1" dirty="0">
                <a:solidFill>
                  <a:srgbClr val="FF0000"/>
                </a:solidFill>
              </a:rPr>
              <a:t>?` Тема любви в произведении М.Ю. Лермонтова `Герой нашего времени`</a:t>
            </a:r>
          </a:p>
          <a:p>
            <a:pPr marL="0" indent="0">
              <a:buNone/>
            </a:pPr>
            <a:endParaRPr lang="ru-RU" sz="2000" dirty="0"/>
          </a:p>
        </p:txBody>
      </p:sp>
    </p:spTree>
    <p:extLst>
      <p:ext uri="{BB962C8B-B14F-4D97-AF65-F5344CB8AC3E}">
        <p14:creationId xmlns:p14="http://schemas.microsoft.com/office/powerpoint/2010/main" val="3558597842"/>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circle(in)">
                                      <p:cBhvr>
                                        <p:cTn id="7" dur="20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circle(in)">
                                      <p:cBhvr>
                                        <p:cTn id="12" dur="20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circle(in)">
                                      <p:cBhvr>
                                        <p:cTn id="17" dur="20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circle(in)">
                                      <p:cBhvr>
                                        <p:cTn id="22" dur="20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9942" name="Text Box 6"/>
          <p:cNvSpPr txBox="1">
            <a:spLocks noChangeArrowheads="1"/>
          </p:cNvSpPr>
          <p:nvPr/>
        </p:nvSpPr>
        <p:spPr bwMode="auto">
          <a:xfrm>
            <a:off x="1671638" y="4025900"/>
            <a:ext cx="184150" cy="366713"/>
          </a:xfrm>
          <a:prstGeom prst="rect">
            <a:avLst/>
          </a:prstGeom>
          <a:noFill/>
          <a:ln w="9525">
            <a:noFill/>
            <a:miter lim="800000"/>
            <a:headEnd/>
            <a:tailEnd/>
          </a:ln>
          <a:effectLst/>
        </p:spPr>
        <p:txBody>
          <a:bodyPr wrap="none">
            <a:spAutoFit/>
          </a:bodyPr>
          <a:lstStyle/>
          <a:p>
            <a:endParaRPr lang="ru-RU"/>
          </a:p>
        </p:txBody>
      </p:sp>
      <p:sp>
        <p:nvSpPr>
          <p:cNvPr id="39943" name="Text Box 7"/>
          <p:cNvSpPr txBox="1">
            <a:spLocks noChangeArrowheads="1"/>
          </p:cNvSpPr>
          <p:nvPr/>
        </p:nvSpPr>
        <p:spPr bwMode="auto">
          <a:xfrm>
            <a:off x="2176463" y="4241800"/>
            <a:ext cx="184150" cy="366713"/>
          </a:xfrm>
          <a:prstGeom prst="rect">
            <a:avLst/>
          </a:prstGeom>
          <a:noFill/>
          <a:ln w="9525">
            <a:noFill/>
            <a:miter lim="800000"/>
            <a:headEnd/>
            <a:tailEnd/>
          </a:ln>
          <a:effectLst/>
        </p:spPr>
        <p:txBody>
          <a:bodyPr wrap="none">
            <a:spAutoFit/>
          </a:bodyPr>
          <a:lstStyle/>
          <a:p>
            <a:endParaRPr lang="ru-RU"/>
          </a:p>
        </p:txBody>
      </p:sp>
      <p:sp>
        <p:nvSpPr>
          <p:cNvPr id="39944" name="Text Box 8"/>
          <p:cNvSpPr txBox="1">
            <a:spLocks noChangeArrowheads="1"/>
          </p:cNvSpPr>
          <p:nvPr/>
        </p:nvSpPr>
        <p:spPr bwMode="auto">
          <a:xfrm>
            <a:off x="2103438" y="5899150"/>
            <a:ext cx="184150" cy="366713"/>
          </a:xfrm>
          <a:prstGeom prst="rect">
            <a:avLst/>
          </a:prstGeom>
          <a:noFill/>
          <a:ln w="9525">
            <a:noFill/>
            <a:miter lim="800000"/>
            <a:headEnd/>
            <a:tailEnd/>
          </a:ln>
          <a:effectLst/>
        </p:spPr>
        <p:txBody>
          <a:bodyPr wrap="none">
            <a:spAutoFit/>
          </a:bodyPr>
          <a:lstStyle/>
          <a:p>
            <a:endParaRPr lang="ru-RU"/>
          </a:p>
        </p:txBody>
      </p:sp>
      <p:sp>
        <p:nvSpPr>
          <p:cNvPr id="5" name="Объект 4"/>
          <p:cNvSpPr>
            <a:spLocks noGrp="1"/>
          </p:cNvSpPr>
          <p:nvPr>
            <p:ph idx="1"/>
          </p:nvPr>
        </p:nvSpPr>
        <p:spPr>
          <a:xfrm>
            <a:off x="539552" y="359942"/>
            <a:ext cx="8424936" cy="6237410"/>
          </a:xfrm>
        </p:spPr>
        <p:txBody>
          <a:bodyPr/>
          <a:lstStyle/>
          <a:p>
            <a:pPr marL="0" indent="0" algn="ctr">
              <a:buNone/>
            </a:pPr>
            <a:r>
              <a:rPr lang="ru-RU" sz="1800" i="1" dirty="0" smtClean="0">
                <a:solidFill>
                  <a:schemeClr val="accent1">
                    <a:lumMod val="50000"/>
                  </a:schemeClr>
                </a:solidFill>
              </a:rPr>
              <a:t>Сочинение</a:t>
            </a:r>
          </a:p>
          <a:p>
            <a:pPr marL="0" indent="0">
              <a:buNone/>
            </a:pPr>
            <a:r>
              <a:rPr lang="ru-RU" sz="1800" i="1" dirty="0" smtClean="0">
                <a:solidFill>
                  <a:schemeClr val="accent1">
                    <a:lumMod val="50000"/>
                  </a:schemeClr>
                </a:solidFill>
              </a:rPr>
              <a:t>   Счастье… Любовь… Кто из нас не задумывался над этими понятиями? Кто не мечтал встретить на своём пути большую любовь, обрести счастье? Любовь и счастье стали предметом размышления и самого великого Лермонтова, и главного героя его знаменитого романа  «Герой нашего времени» </a:t>
            </a:r>
            <a:r>
              <a:rPr lang="ru-RU" sz="1800" i="1" dirty="0">
                <a:solidFill>
                  <a:schemeClr val="accent1">
                    <a:lumMod val="50000"/>
                  </a:schemeClr>
                </a:solidFill>
              </a:rPr>
              <a:t>Печорина. Лермонтов создает </a:t>
            </a:r>
            <a:r>
              <a:rPr lang="ru-RU" sz="1800" i="1" dirty="0" smtClean="0">
                <a:solidFill>
                  <a:schemeClr val="accent1">
                    <a:lumMod val="50000"/>
                  </a:schemeClr>
                </a:solidFill>
              </a:rPr>
              <a:t>удивительно </a:t>
            </a:r>
            <a:r>
              <a:rPr lang="ru-RU" sz="1800" i="1" dirty="0">
                <a:solidFill>
                  <a:schemeClr val="accent1">
                    <a:lumMod val="50000"/>
                  </a:schemeClr>
                </a:solidFill>
              </a:rPr>
              <a:t>глубокий роман «Герой нашего времени</a:t>
            </a:r>
            <a:r>
              <a:rPr lang="ru-RU" sz="1800" i="1" dirty="0" smtClean="0">
                <a:solidFill>
                  <a:schemeClr val="accent1">
                    <a:lumMod val="50000"/>
                  </a:schemeClr>
                </a:solidFill>
              </a:rPr>
              <a:t>» в </a:t>
            </a:r>
            <a:r>
              <a:rPr lang="ru-RU" sz="1800" i="1" dirty="0">
                <a:solidFill>
                  <a:schemeClr val="accent1">
                    <a:lumMod val="50000"/>
                  </a:schemeClr>
                </a:solidFill>
              </a:rPr>
              <a:t>последние годы </a:t>
            </a:r>
            <a:r>
              <a:rPr lang="ru-RU" sz="1800" i="1" dirty="0" smtClean="0">
                <a:solidFill>
                  <a:schemeClr val="accent1">
                    <a:lumMod val="50000"/>
                  </a:schemeClr>
                </a:solidFill>
              </a:rPr>
              <a:t>своей недолгой жизни (</a:t>
            </a:r>
            <a:r>
              <a:rPr lang="ru-RU" sz="1800" i="1" dirty="0">
                <a:solidFill>
                  <a:schemeClr val="accent1">
                    <a:lumMod val="50000"/>
                  </a:schemeClr>
                </a:solidFill>
              </a:rPr>
              <a:t>1838 – </a:t>
            </a:r>
            <a:r>
              <a:rPr lang="ru-RU" sz="1800" i="1" dirty="0" smtClean="0">
                <a:solidFill>
                  <a:schemeClr val="accent1">
                    <a:lumMod val="50000"/>
                  </a:schemeClr>
                </a:solidFill>
              </a:rPr>
              <a:t>1841),   в нём рисует портрет своего современника,  его мысли, чувства, искания.</a:t>
            </a:r>
          </a:p>
          <a:p>
            <a:pPr marL="0" indent="0">
              <a:buNone/>
            </a:pPr>
            <a:r>
              <a:rPr lang="ru-RU" sz="1800" i="1" dirty="0">
                <a:solidFill>
                  <a:schemeClr val="accent1">
                    <a:lumMod val="50000"/>
                  </a:schemeClr>
                </a:solidFill>
              </a:rPr>
              <a:t> </a:t>
            </a:r>
            <a:r>
              <a:rPr lang="ru-RU" sz="1800" i="1" dirty="0" smtClean="0">
                <a:solidFill>
                  <a:schemeClr val="accent1">
                    <a:lumMod val="50000"/>
                  </a:schemeClr>
                </a:solidFill>
              </a:rPr>
              <a:t>  Печорин размышляет о любви, вернее, о своей неспособности любить по-настоящему. На его </a:t>
            </a:r>
            <a:r>
              <a:rPr lang="ru-RU" sz="1800" i="1" dirty="0">
                <a:solidFill>
                  <a:schemeClr val="accent1">
                    <a:lumMod val="50000"/>
                  </a:schemeClr>
                </a:solidFill>
              </a:rPr>
              <a:t> </a:t>
            </a:r>
            <a:r>
              <a:rPr lang="ru-RU" sz="1800" i="1" dirty="0" smtClean="0">
                <a:solidFill>
                  <a:schemeClr val="accent1">
                    <a:lumMod val="50000"/>
                  </a:schemeClr>
                </a:solidFill>
              </a:rPr>
              <a:t>жизненном пути встретились прекрасные женщины, достойные и счастья,  и любви, но он приносит им лишь беду. Прекрасен образ черкешенки Бэлы. Гордая горянка, влюбившись, полностью растворяется в своём чувстве, любит искренне,  беззаветно. Но её любовь обречена: добившись ответной любви, Печорин быстро охладел к девушке, ибо для него «</a:t>
            </a:r>
            <a:r>
              <a:rPr lang="ru-RU" sz="1800" i="1" dirty="0">
                <a:solidFill>
                  <a:schemeClr val="accent1">
                    <a:lumMod val="50000"/>
                  </a:schemeClr>
                </a:solidFill>
              </a:rPr>
              <a:t>любовь дикарки немногим лучше любви знатной барыни; </a:t>
            </a:r>
            <a:r>
              <a:rPr lang="ru-RU" sz="1800" i="1" dirty="0" smtClean="0">
                <a:solidFill>
                  <a:schemeClr val="accent1">
                    <a:lumMod val="50000"/>
                  </a:schemeClr>
                </a:solidFill>
              </a:rPr>
              <a:t>невежество и </a:t>
            </a:r>
            <a:r>
              <a:rPr lang="ru-RU" sz="1800" i="1" dirty="0">
                <a:solidFill>
                  <a:schemeClr val="accent1">
                    <a:lumMod val="50000"/>
                  </a:schemeClr>
                </a:solidFill>
              </a:rPr>
              <a:t>простосердечие одной так же надоедают, как и  кокетство  </a:t>
            </a:r>
            <a:r>
              <a:rPr lang="ru-RU" sz="1800" i="1" dirty="0" smtClean="0">
                <a:solidFill>
                  <a:schemeClr val="accent1">
                    <a:lumMod val="50000"/>
                  </a:schemeClr>
                </a:solidFill>
              </a:rPr>
              <a:t>другой</a:t>
            </a:r>
            <a:r>
              <a:rPr lang="ru-RU" sz="1800" i="1" dirty="0">
                <a:solidFill>
                  <a:schemeClr val="accent1">
                    <a:lumMod val="50000"/>
                  </a:schemeClr>
                </a:solidFill>
              </a:rPr>
              <a:t>». В конце повести Бэла </a:t>
            </a:r>
            <a:r>
              <a:rPr lang="ru-RU" sz="1800" i="1" dirty="0" smtClean="0">
                <a:solidFill>
                  <a:schemeClr val="accent1">
                    <a:lumMod val="50000"/>
                  </a:schemeClr>
                </a:solidFill>
              </a:rPr>
              <a:t>погибает </a:t>
            </a:r>
            <a:r>
              <a:rPr lang="ru-RU" sz="1800" i="1" dirty="0">
                <a:solidFill>
                  <a:schemeClr val="accent1">
                    <a:lumMod val="50000"/>
                  </a:schemeClr>
                </a:solidFill>
              </a:rPr>
              <a:t>от руки </a:t>
            </a:r>
            <a:r>
              <a:rPr lang="ru-RU" sz="1800" i="1" dirty="0" smtClean="0">
                <a:solidFill>
                  <a:schemeClr val="accent1">
                    <a:lumMod val="50000"/>
                  </a:schemeClr>
                </a:solidFill>
              </a:rPr>
              <a:t>Казбича, мне кажется, что для неё , как это страшно не звучит, это избавление:  для неё будет трагедией осознание того, что Печорин не любит её, он не раба его, жить способна лишь ради любимого.</a:t>
            </a:r>
            <a:endParaRPr lang="ru-RU" sz="1800" i="1" dirty="0">
              <a:solidFill>
                <a:schemeClr val="accent1">
                  <a:lumMod val="50000"/>
                </a:schemeClr>
              </a:solidFill>
            </a:endParaRPr>
          </a:p>
        </p:txBody>
      </p:sp>
    </p:spTree>
    <p:extLst>
      <p:ext uri="{BB962C8B-B14F-4D97-AF65-F5344CB8AC3E}">
        <p14:creationId xmlns:p14="http://schemas.microsoft.com/office/powerpoint/2010/main" val="908198926"/>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circle(in)">
                                      <p:cBhvr>
                                        <p:cTn id="7" dur="20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circle(in)">
                                      <p:cBhvr>
                                        <p:cTn id="12" dur="20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circle(in)">
                                      <p:cBhvr>
                                        <p:cTn id="17" dur="20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9942" name="Text Box 6"/>
          <p:cNvSpPr txBox="1">
            <a:spLocks noChangeArrowheads="1"/>
          </p:cNvSpPr>
          <p:nvPr/>
        </p:nvSpPr>
        <p:spPr bwMode="auto">
          <a:xfrm>
            <a:off x="1671638" y="4025900"/>
            <a:ext cx="184150" cy="366713"/>
          </a:xfrm>
          <a:prstGeom prst="rect">
            <a:avLst/>
          </a:prstGeom>
          <a:noFill/>
          <a:ln w="9525">
            <a:noFill/>
            <a:miter lim="800000"/>
            <a:headEnd/>
            <a:tailEnd/>
          </a:ln>
          <a:effectLst/>
        </p:spPr>
        <p:txBody>
          <a:bodyPr wrap="none">
            <a:spAutoFit/>
          </a:bodyPr>
          <a:lstStyle/>
          <a:p>
            <a:endParaRPr lang="ru-RU" dirty="0"/>
          </a:p>
        </p:txBody>
      </p:sp>
      <p:sp>
        <p:nvSpPr>
          <p:cNvPr id="39943" name="Text Box 7"/>
          <p:cNvSpPr txBox="1">
            <a:spLocks noChangeArrowheads="1"/>
          </p:cNvSpPr>
          <p:nvPr/>
        </p:nvSpPr>
        <p:spPr bwMode="auto">
          <a:xfrm>
            <a:off x="2176463" y="4241800"/>
            <a:ext cx="184150" cy="366713"/>
          </a:xfrm>
          <a:prstGeom prst="rect">
            <a:avLst/>
          </a:prstGeom>
          <a:noFill/>
          <a:ln w="9525">
            <a:noFill/>
            <a:miter lim="800000"/>
            <a:headEnd/>
            <a:tailEnd/>
          </a:ln>
          <a:effectLst/>
        </p:spPr>
        <p:txBody>
          <a:bodyPr wrap="none">
            <a:spAutoFit/>
          </a:bodyPr>
          <a:lstStyle/>
          <a:p>
            <a:endParaRPr lang="ru-RU" dirty="0"/>
          </a:p>
        </p:txBody>
      </p:sp>
      <p:sp>
        <p:nvSpPr>
          <p:cNvPr id="39944" name="Text Box 8"/>
          <p:cNvSpPr txBox="1">
            <a:spLocks noChangeArrowheads="1"/>
          </p:cNvSpPr>
          <p:nvPr/>
        </p:nvSpPr>
        <p:spPr bwMode="auto">
          <a:xfrm>
            <a:off x="2103438" y="5899150"/>
            <a:ext cx="184150" cy="366713"/>
          </a:xfrm>
          <a:prstGeom prst="rect">
            <a:avLst/>
          </a:prstGeom>
          <a:noFill/>
          <a:ln w="9525">
            <a:noFill/>
            <a:miter lim="800000"/>
            <a:headEnd/>
            <a:tailEnd/>
          </a:ln>
          <a:effectLst/>
        </p:spPr>
        <p:txBody>
          <a:bodyPr wrap="none">
            <a:spAutoFit/>
          </a:bodyPr>
          <a:lstStyle/>
          <a:p>
            <a:endParaRPr lang="ru-RU" dirty="0"/>
          </a:p>
        </p:txBody>
      </p:sp>
      <p:sp>
        <p:nvSpPr>
          <p:cNvPr id="5" name="Объект 4"/>
          <p:cNvSpPr>
            <a:spLocks noGrp="1"/>
          </p:cNvSpPr>
          <p:nvPr>
            <p:ph idx="1"/>
          </p:nvPr>
        </p:nvSpPr>
        <p:spPr>
          <a:xfrm>
            <a:off x="539552" y="0"/>
            <a:ext cx="8424936" cy="6858000"/>
          </a:xfrm>
        </p:spPr>
        <p:txBody>
          <a:bodyPr/>
          <a:lstStyle/>
          <a:p>
            <a:pPr marL="0" indent="0">
              <a:buNone/>
            </a:pPr>
            <a:r>
              <a:rPr lang="ru-RU" sz="1800" i="1" dirty="0" smtClean="0">
                <a:solidFill>
                  <a:schemeClr val="accent1">
                    <a:lumMod val="50000"/>
                  </a:schemeClr>
                </a:solidFill>
              </a:rPr>
              <a:t>   Вот на жизненном пути Печорина встречается  девушка-ундина. Героя поражает её красота, он готов на любовное приключение, но встретились два сильных характера, и эта история едва не закончилась для Печорина трагично.</a:t>
            </a:r>
          </a:p>
          <a:p>
            <a:pPr marL="0" indent="0">
              <a:buNone/>
            </a:pPr>
            <a:r>
              <a:rPr lang="ru-RU" sz="1800" i="1" dirty="0" smtClean="0">
                <a:solidFill>
                  <a:schemeClr val="accent1">
                    <a:lumMod val="50000"/>
                  </a:schemeClr>
                </a:solidFill>
              </a:rPr>
              <a:t>   Печальна судьба </a:t>
            </a:r>
            <a:r>
              <a:rPr lang="ru-RU" sz="1800" i="1" dirty="0">
                <a:solidFill>
                  <a:schemeClr val="accent1">
                    <a:lumMod val="50000"/>
                  </a:schemeClr>
                </a:solidFill>
              </a:rPr>
              <a:t>другой героини романа – княжны </a:t>
            </a:r>
            <a:r>
              <a:rPr lang="ru-RU" sz="1800" i="1" dirty="0" smtClean="0">
                <a:solidFill>
                  <a:schemeClr val="accent1">
                    <a:lumMod val="50000"/>
                  </a:schemeClr>
                </a:solidFill>
              </a:rPr>
              <a:t>Мери.  </a:t>
            </a:r>
            <a:r>
              <a:rPr lang="ru-RU" sz="1800" i="1" dirty="0">
                <a:solidFill>
                  <a:schemeClr val="accent1">
                    <a:lumMod val="50000"/>
                  </a:schemeClr>
                </a:solidFill>
              </a:rPr>
              <a:t>Она, в отличие от Бэлы, принадлежит высшему свету. Печорин знакомится с княжной в Пятигорске, на минеральных водах. Он начинает волочиться за Мери от скуки. </a:t>
            </a:r>
          </a:p>
          <a:p>
            <a:pPr marL="0" indent="0">
              <a:buNone/>
            </a:pPr>
            <a:r>
              <a:rPr lang="ru-RU" sz="1800" i="1" dirty="0">
                <a:solidFill>
                  <a:schemeClr val="accent1">
                    <a:lumMod val="50000"/>
                  </a:schemeClr>
                </a:solidFill>
              </a:rPr>
              <a:t>    Сблизившись с княжной, Печорин, сам того не желая, проникается к ней нежными чувствами. </a:t>
            </a:r>
            <a:r>
              <a:rPr lang="ru-RU" sz="1800" i="1" dirty="0" smtClean="0">
                <a:solidFill>
                  <a:schemeClr val="accent1">
                    <a:lumMod val="50000"/>
                  </a:schemeClr>
                </a:solidFill>
              </a:rPr>
              <a:t>Подтверждением </a:t>
            </a:r>
            <a:r>
              <a:rPr lang="ru-RU" sz="1800" i="1" dirty="0">
                <a:solidFill>
                  <a:schemeClr val="accent1">
                    <a:lumMod val="50000"/>
                  </a:schemeClr>
                </a:solidFill>
              </a:rPr>
              <a:t>тому </a:t>
            </a:r>
            <a:r>
              <a:rPr lang="ru-RU" sz="1800" i="1" dirty="0" smtClean="0">
                <a:solidFill>
                  <a:schemeClr val="accent1">
                    <a:lumMod val="50000"/>
                  </a:schemeClr>
                </a:solidFill>
              </a:rPr>
              <a:t> служит его </a:t>
            </a:r>
            <a:r>
              <a:rPr lang="ru-RU" sz="1800" i="1" dirty="0">
                <a:solidFill>
                  <a:schemeClr val="accent1">
                    <a:lumMod val="50000"/>
                  </a:schemeClr>
                </a:solidFill>
              </a:rPr>
              <a:t>исповедь ей о том, что он нравственный калека: «Я сделался нравственным калекой: одна половина души моей не существовала, она высохла, испарилась, умерла, я ее отрезал и бросил… Но вы теперь во мне разбудили воспоминание о ней…» Мы чувствуем, что в этих словах есть большая доля истины. Печорин сам сомневается, играет ли он или искренне чувствует. В любом случае, его душа на какое-то время оживает. Ведь </a:t>
            </a:r>
            <a:r>
              <a:rPr lang="ru-RU" sz="1800" i="1" dirty="0" smtClean="0">
                <a:solidFill>
                  <a:schemeClr val="accent1">
                    <a:lumMod val="50000"/>
                  </a:schemeClr>
                </a:solidFill>
              </a:rPr>
              <a:t>не случайно</a:t>
            </a:r>
            <a:r>
              <a:rPr lang="ru-RU" sz="1800" i="1" dirty="0">
                <a:solidFill>
                  <a:schemeClr val="accent1">
                    <a:lumMod val="50000"/>
                  </a:schemeClr>
                </a:solidFill>
              </a:rPr>
              <a:t>, видя в глазах княжны </a:t>
            </a:r>
            <a:r>
              <a:rPr lang="ru-RU" sz="1800" i="1" dirty="0" smtClean="0">
                <a:solidFill>
                  <a:schemeClr val="accent1">
                    <a:lumMod val="50000"/>
                  </a:schemeClr>
                </a:solidFill>
              </a:rPr>
              <a:t>ответ </a:t>
            </a:r>
            <a:r>
              <a:rPr lang="ru-RU" sz="1800" i="1" dirty="0">
                <a:solidFill>
                  <a:schemeClr val="accent1">
                    <a:lumMod val="50000"/>
                  </a:schemeClr>
                </a:solidFill>
              </a:rPr>
              <a:t>на его явную </a:t>
            </a:r>
            <a:r>
              <a:rPr lang="ru-RU" sz="1800" i="1" dirty="0" smtClean="0">
                <a:solidFill>
                  <a:schemeClr val="accent1">
                    <a:lumMod val="50000"/>
                  </a:schemeClr>
                </a:solidFill>
              </a:rPr>
              <a:t>ложь, он испытывает стыд. </a:t>
            </a:r>
            <a:r>
              <a:rPr lang="ru-RU" sz="1800" i="1" dirty="0">
                <a:solidFill>
                  <a:schemeClr val="accent1">
                    <a:lumMod val="50000"/>
                  </a:schemeClr>
                </a:solidFill>
              </a:rPr>
              <a:t>А позже, не видя княжну целый день, Печорин в замешательстве, он не понимает, что с ним происходит: «Возвратясь домой, я заметил, что мне чего-то недостает. Я не видал ее! Она больна! Уж не влюбился ли я в самом деле?.. Какой вздор</a:t>
            </a:r>
            <a:r>
              <a:rPr lang="ru-RU" sz="1800" i="1" dirty="0" smtClean="0">
                <a:solidFill>
                  <a:schemeClr val="accent1">
                    <a:lumMod val="50000"/>
                  </a:schemeClr>
                </a:solidFill>
              </a:rPr>
              <a:t>!»</a:t>
            </a:r>
            <a:r>
              <a:rPr lang="ru-RU" sz="1800" i="1" dirty="0">
                <a:solidFill>
                  <a:schemeClr val="accent1">
                    <a:lumMod val="50000"/>
                  </a:schemeClr>
                </a:solidFill>
              </a:rPr>
              <a:t> </a:t>
            </a:r>
            <a:r>
              <a:rPr lang="ru-RU" sz="1800" i="1" dirty="0" smtClean="0">
                <a:solidFill>
                  <a:schemeClr val="accent1">
                    <a:lumMod val="50000"/>
                  </a:schemeClr>
                </a:solidFill>
              </a:rPr>
              <a:t>Но </a:t>
            </a:r>
            <a:r>
              <a:rPr lang="ru-RU" sz="1800" i="1" dirty="0">
                <a:solidFill>
                  <a:schemeClr val="accent1">
                    <a:lumMod val="50000"/>
                  </a:schemeClr>
                </a:solidFill>
              </a:rPr>
              <a:t>герой – противоречивая натура, и он продолжает играть с княжной Мери, несмотря на свои чувства к </a:t>
            </a:r>
            <a:r>
              <a:rPr lang="ru-RU" sz="1800" i="1" dirty="0" smtClean="0">
                <a:solidFill>
                  <a:schemeClr val="accent1">
                    <a:lumMod val="50000"/>
                  </a:schemeClr>
                </a:solidFill>
              </a:rPr>
              <a:t>ней, а возможно,  </a:t>
            </a:r>
            <a:r>
              <a:rPr lang="ru-RU" sz="1800" i="1" dirty="0">
                <a:solidFill>
                  <a:schemeClr val="accent1">
                    <a:lumMod val="50000"/>
                  </a:schemeClr>
                </a:solidFill>
              </a:rPr>
              <a:t>и благодаря им. В итоге Печорин доводит княжну до нервной болезни. </a:t>
            </a:r>
          </a:p>
          <a:p>
            <a:pPr marL="0" indent="0">
              <a:buNone/>
            </a:pPr>
            <a:r>
              <a:rPr lang="ru-RU" sz="1800" i="1" dirty="0">
                <a:solidFill>
                  <a:schemeClr val="accent1">
                    <a:lumMod val="50000"/>
                  </a:schemeClr>
                </a:solidFill>
              </a:rPr>
              <a:t>    В конце концов, герой решает оставить Мери в покое. Чтобы облегчить их расставание, он говорит княжне, что все это время просто смеялся над ней. Еще одна история любви в жизни Печорина закончилась болью и разочарованием.  </a:t>
            </a:r>
          </a:p>
        </p:txBody>
      </p:sp>
    </p:spTree>
    <p:extLst>
      <p:ext uri="{BB962C8B-B14F-4D97-AF65-F5344CB8AC3E}">
        <p14:creationId xmlns:p14="http://schemas.microsoft.com/office/powerpoint/2010/main" val="804636550"/>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circle(in)">
                                      <p:cBhvr>
                                        <p:cTn id="7" dur="20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circle(in)">
                                      <p:cBhvr>
                                        <p:cTn id="12" dur="20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circle(in)">
                                      <p:cBhvr>
                                        <p:cTn id="17" dur="20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circle(in)">
                                      <p:cBhvr>
                                        <p:cTn id="22" dur="20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9942" name="Text Box 6"/>
          <p:cNvSpPr txBox="1">
            <a:spLocks noChangeArrowheads="1"/>
          </p:cNvSpPr>
          <p:nvPr/>
        </p:nvSpPr>
        <p:spPr bwMode="auto">
          <a:xfrm>
            <a:off x="1671638" y="4025900"/>
            <a:ext cx="184150" cy="366713"/>
          </a:xfrm>
          <a:prstGeom prst="rect">
            <a:avLst/>
          </a:prstGeom>
          <a:noFill/>
          <a:ln w="9525">
            <a:noFill/>
            <a:miter lim="800000"/>
            <a:headEnd/>
            <a:tailEnd/>
          </a:ln>
          <a:effectLst/>
        </p:spPr>
        <p:txBody>
          <a:bodyPr wrap="none">
            <a:spAutoFit/>
          </a:bodyPr>
          <a:lstStyle/>
          <a:p>
            <a:endParaRPr lang="ru-RU" dirty="0"/>
          </a:p>
        </p:txBody>
      </p:sp>
      <p:sp>
        <p:nvSpPr>
          <p:cNvPr id="39943" name="Text Box 7"/>
          <p:cNvSpPr txBox="1">
            <a:spLocks noChangeArrowheads="1"/>
          </p:cNvSpPr>
          <p:nvPr/>
        </p:nvSpPr>
        <p:spPr bwMode="auto">
          <a:xfrm>
            <a:off x="2176463" y="4241800"/>
            <a:ext cx="184150" cy="366713"/>
          </a:xfrm>
          <a:prstGeom prst="rect">
            <a:avLst/>
          </a:prstGeom>
          <a:noFill/>
          <a:ln w="9525">
            <a:noFill/>
            <a:miter lim="800000"/>
            <a:headEnd/>
            <a:tailEnd/>
          </a:ln>
          <a:effectLst/>
        </p:spPr>
        <p:txBody>
          <a:bodyPr wrap="none">
            <a:spAutoFit/>
          </a:bodyPr>
          <a:lstStyle/>
          <a:p>
            <a:endParaRPr lang="ru-RU" dirty="0"/>
          </a:p>
        </p:txBody>
      </p:sp>
      <p:sp>
        <p:nvSpPr>
          <p:cNvPr id="39944" name="Text Box 8"/>
          <p:cNvSpPr txBox="1">
            <a:spLocks noChangeArrowheads="1"/>
          </p:cNvSpPr>
          <p:nvPr/>
        </p:nvSpPr>
        <p:spPr bwMode="auto">
          <a:xfrm>
            <a:off x="2103438" y="5899150"/>
            <a:ext cx="184150" cy="366713"/>
          </a:xfrm>
          <a:prstGeom prst="rect">
            <a:avLst/>
          </a:prstGeom>
          <a:noFill/>
          <a:ln w="9525">
            <a:noFill/>
            <a:miter lim="800000"/>
            <a:headEnd/>
            <a:tailEnd/>
          </a:ln>
          <a:effectLst/>
        </p:spPr>
        <p:txBody>
          <a:bodyPr wrap="none">
            <a:spAutoFit/>
          </a:bodyPr>
          <a:lstStyle/>
          <a:p>
            <a:endParaRPr lang="ru-RU" dirty="0"/>
          </a:p>
        </p:txBody>
      </p:sp>
      <p:sp>
        <p:nvSpPr>
          <p:cNvPr id="5" name="Объект 4"/>
          <p:cNvSpPr>
            <a:spLocks noGrp="1"/>
          </p:cNvSpPr>
          <p:nvPr>
            <p:ph idx="1"/>
          </p:nvPr>
        </p:nvSpPr>
        <p:spPr>
          <a:xfrm>
            <a:off x="539552" y="0"/>
            <a:ext cx="8424936" cy="6858000"/>
          </a:xfrm>
        </p:spPr>
        <p:txBody>
          <a:bodyPr/>
          <a:lstStyle/>
          <a:p>
            <a:pPr marL="0" indent="0">
              <a:buNone/>
            </a:pPr>
            <a:r>
              <a:rPr lang="ru-RU" sz="2000" i="1" dirty="0" smtClean="0">
                <a:solidFill>
                  <a:schemeClr val="accent1">
                    <a:lumMod val="50000"/>
                  </a:schemeClr>
                </a:solidFill>
              </a:rPr>
              <a:t>    </a:t>
            </a:r>
            <a:r>
              <a:rPr lang="ru-RU" sz="1800" i="1" dirty="0" smtClean="0">
                <a:solidFill>
                  <a:schemeClr val="accent1">
                    <a:lumMod val="50000"/>
                  </a:schemeClr>
                </a:solidFill>
              </a:rPr>
              <a:t>Надо отметить</a:t>
            </a:r>
            <a:r>
              <a:rPr lang="ru-RU" sz="1800" i="1" dirty="0">
                <a:solidFill>
                  <a:schemeClr val="accent1">
                    <a:lumMod val="50000"/>
                  </a:schemeClr>
                </a:solidFill>
              </a:rPr>
              <a:t>, что идеал любви для Печорина – это </a:t>
            </a:r>
            <a:r>
              <a:rPr lang="ru-RU" sz="1800" i="1" dirty="0" smtClean="0">
                <a:solidFill>
                  <a:schemeClr val="accent1">
                    <a:lumMod val="50000"/>
                  </a:schemeClr>
                </a:solidFill>
              </a:rPr>
              <a:t>полная  власть  </a:t>
            </a:r>
            <a:r>
              <a:rPr lang="ru-RU" sz="1800" i="1" dirty="0">
                <a:solidFill>
                  <a:schemeClr val="accent1">
                    <a:lumMod val="50000"/>
                  </a:schemeClr>
                </a:solidFill>
              </a:rPr>
              <a:t>над женщиной: «…я никогда не делался рабом любимой женщины; напротив, я всегда приобретал над их волей и сердцем непобедимую власть, вовсе об этом не стараясь</a:t>
            </a:r>
            <a:r>
              <a:rPr lang="ru-RU" sz="1800" i="1" dirty="0" smtClean="0">
                <a:solidFill>
                  <a:schemeClr val="accent1">
                    <a:lumMod val="50000"/>
                  </a:schemeClr>
                </a:solidFill>
              </a:rPr>
              <a:t>». Он хотел встретить женщину с сильным характером, но вспомнил, что когда в его жизни появилась такая, они расстались врагами. Может быть, этот момент в романе навеян личными воспоминаниями М. Лермонтова: Е. Сушкова, которую он когда-то любил, отвергла его юным, но влюбилась, когда он, желая спасти друга от несчастного брака, стал ухаживать за ней. Расстались Сушкова и Лермонтов врагами.</a:t>
            </a:r>
            <a:endParaRPr lang="ru-RU" sz="1800" i="1" dirty="0">
              <a:solidFill>
                <a:schemeClr val="accent1">
                  <a:lumMod val="50000"/>
                </a:schemeClr>
              </a:solidFill>
            </a:endParaRPr>
          </a:p>
          <a:p>
            <a:pPr marL="0" indent="0">
              <a:buNone/>
            </a:pPr>
            <a:r>
              <a:rPr lang="ru-RU" sz="1800" i="1" dirty="0" smtClean="0">
                <a:solidFill>
                  <a:schemeClr val="accent1">
                    <a:lumMod val="50000"/>
                  </a:schemeClr>
                </a:solidFill>
              </a:rPr>
              <a:t> Была </a:t>
            </a:r>
            <a:r>
              <a:rPr lang="ru-RU" sz="1800" i="1" dirty="0">
                <a:solidFill>
                  <a:schemeClr val="accent1">
                    <a:lumMod val="50000"/>
                  </a:schemeClr>
                </a:solidFill>
              </a:rPr>
              <a:t>в жизни Печорина женщина, которую он любил по-настоящему. Это Вера. </a:t>
            </a:r>
            <a:r>
              <a:rPr lang="ru-RU" sz="1800" i="1" dirty="0" smtClean="0">
                <a:solidFill>
                  <a:schemeClr val="accent1">
                    <a:lumMod val="50000"/>
                  </a:schemeClr>
                </a:solidFill>
              </a:rPr>
              <a:t>Мне кажется, что имя её символично. </a:t>
            </a:r>
            <a:r>
              <a:rPr lang="ru-RU" sz="1800" i="1" dirty="0">
                <a:solidFill>
                  <a:schemeClr val="accent1">
                    <a:lumMod val="50000"/>
                  </a:schemeClr>
                </a:solidFill>
              </a:rPr>
              <a:t>Она </a:t>
            </a:r>
            <a:r>
              <a:rPr lang="ru-RU" sz="1800" i="1" dirty="0" smtClean="0">
                <a:solidFill>
                  <a:schemeClr val="accent1">
                    <a:lumMod val="50000"/>
                  </a:schemeClr>
                </a:solidFill>
              </a:rPr>
              <a:t> его вера </a:t>
            </a:r>
            <a:r>
              <a:rPr lang="ru-RU" sz="1800" i="1" dirty="0">
                <a:solidFill>
                  <a:schemeClr val="accent1">
                    <a:lumMod val="50000"/>
                  </a:schemeClr>
                </a:solidFill>
              </a:rPr>
              <a:t>в жизнь и в себя. </a:t>
            </a:r>
            <a:r>
              <a:rPr lang="ru-RU" sz="1800" i="1" dirty="0" smtClean="0">
                <a:solidFill>
                  <a:schemeClr val="accent1">
                    <a:lumMod val="50000"/>
                  </a:schemeClr>
                </a:solidFill>
              </a:rPr>
              <a:t> </a:t>
            </a:r>
            <a:r>
              <a:rPr lang="ru-RU" sz="1800" i="1" dirty="0">
                <a:solidFill>
                  <a:schemeClr val="accent1">
                    <a:lumMod val="50000"/>
                  </a:schemeClr>
                </a:solidFill>
              </a:rPr>
              <a:t>Эта </a:t>
            </a:r>
            <a:r>
              <a:rPr lang="ru-RU" sz="1800" i="1" dirty="0" smtClean="0">
                <a:solidFill>
                  <a:schemeClr val="accent1">
                    <a:lumMod val="50000"/>
                  </a:schemeClr>
                </a:solidFill>
              </a:rPr>
              <a:t>женщина и </a:t>
            </a:r>
            <a:r>
              <a:rPr lang="ru-RU" sz="1800" i="1" dirty="0">
                <a:solidFill>
                  <a:schemeClr val="accent1">
                    <a:lumMod val="50000"/>
                  </a:schemeClr>
                </a:solidFill>
              </a:rPr>
              <a:t>поняла </a:t>
            </a:r>
            <a:r>
              <a:rPr lang="ru-RU" sz="1800" i="1" dirty="0" smtClean="0">
                <a:solidFill>
                  <a:schemeClr val="accent1">
                    <a:lumMod val="50000"/>
                  </a:schemeClr>
                </a:solidFill>
              </a:rPr>
              <a:t>Печорин , и </a:t>
            </a:r>
            <a:r>
              <a:rPr lang="ru-RU" sz="1800" i="1" dirty="0">
                <a:solidFill>
                  <a:schemeClr val="accent1">
                    <a:lumMod val="50000"/>
                  </a:schemeClr>
                </a:solidFill>
              </a:rPr>
              <a:t>приняла </a:t>
            </a:r>
            <a:r>
              <a:rPr lang="ru-RU" sz="1800" i="1" dirty="0" smtClean="0">
                <a:solidFill>
                  <a:schemeClr val="accent1">
                    <a:lumMod val="50000"/>
                  </a:schemeClr>
                </a:solidFill>
              </a:rPr>
              <a:t>его, хотя </a:t>
            </a:r>
            <a:r>
              <a:rPr lang="ru-RU" sz="1800" i="1" dirty="0">
                <a:solidFill>
                  <a:schemeClr val="accent1">
                    <a:lumMod val="50000"/>
                  </a:schemeClr>
                </a:solidFill>
              </a:rPr>
              <a:t>ее любовь, глубокая и серьезная, принесла </a:t>
            </a:r>
            <a:r>
              <a:rPr lang="ru-RU" sz="1800" i="1" dirty="0" smtClean="0">
                <a:solidFill>
                  <a:schemeClr val="accent1">
                    <a:lumMod val="50000"/>
                  </a:schemeClr>
                </a:solidFill>
              </a:rPr>
              <a:t>ей самой одни </a:t>
            </a:r>
            <a:r>
              <a:rPr lang="ru-RU" sz="1800" i="1" dirty="0">
                <a:solidFill>
                  <a:schemeClr val="accent1">
                    <a:lumMod val="50000"/>
                  </a:schemeClr>
                </a:solidFill>
              </a:rPr>
              <a:t>лишь страдания: « …я пожертвовала собою, надеясь, что когда-нибудь ты оценишь мою жертву…убедилась, что то была надежда напрасная. Горько мне было!» </a:t>
            </a:r>
          </a:p>
          <a:p>
            <a:pPr marL="0" indent="0">
              <a:buNone/>
            </a:pPr>
            <a:r>
              <a:rPr lang="ru-RU" sz="1800" i="1" dirty="0">
                <a:solidFill>
                  <a:schemeClr val="accent1">
                    <a:lumMod val="50000"/>
                  </a:schemeClr>
                </a:solidFill>
              </a:rPr>
              <a:t>    А что же Печорин? Он любит Веру как умеет, как позволяет ему его искалеченная душа. </a:t>
            </a:r>
            <a:r>
              <a:rPr lang="ru-RU" sz="1800" i="1" dirty="0" smtClean="0">
                <a:solidFill>
                  <a:schemeClr val="accent1">
                    <a:lumMod val="50000"/>
                  </a:schemeClr>
                </a:solidFill>
              </a:rPr>
              <a:t>Красноречивее </a:t>
            </a:r>
            <a:r>
              <a:rPr lang="ru-RU" sz="1800" i="1" dirty="0">
                <a:solidFill>
                  <a:schemeClr val="accent1">
                    <a:lumMod val="50000"/>
                  </a:schemeClr>
                </a:solidFill>
              </a:rPr>
              <a:t>всех слов о любви Печорина говорит его попытка догнать и остановить любимую женщину. Загнав в этой погоне лошадь, герой падает рядом с ее трупом и начинает безудержно рыдать: «… я думал, грудь моя разорвется; вся моя твердость, все мое хладнокровие – исчезли как дым…». </a:t>
            </a:r>
            <a:r>
              <a:rPr lang="ru-RU" sz="1800" i="1" dirty="0" smtClean="0">
                <a:solidFill>
                  <a:schemeClr val="accent1">
                    <a:lumMod val="50000"/>
                  </a:schemeClr>
                </a:solidFill>
              </a:rPr>
              <a:t>Но </a:t>
            </a:r>
            <a:r>
              <a:rPr lang="ru-RU" sz="1800" i="1" dirty="0">
                <a:solidFill>
                  <a:schemeClr val="accent1">
                    <a:lumMod val="50000"/>
                  </a:schemeClr>
                </a:solidFill>
              </a:rPr>
              <a:t>опять же, опомнившись, Печорин решает, что это был глупый поступок, а свои искренние рыдания он выдает за «расстроенные нервы». Отчего-то герой всегда </a:t>
            </a:r>
            <a:r>
              <a:rPr lang="ru-RU" sz="1800" i="1" dirty="0" smtClean="0">
                <a:solidFill>
                  <a:schemeClr val="accent1">
                    <a:lumMod val="50000"/>
                  </a:schemeClr>
                </a:solidFill>
              </a:rPr>
              <a:t>пытается казаться самому себе хуже, чем он есть на самом деле, </a:t>
            </a:r>
            <a:r>
              <a:rPr lang="ru-RU" sz="1800" i="1" dirty="0">
                <a:solidFill>
                  <a:schemeClr val="accent1">
                    <a:lumMod val="50000"/>
                  </a:schemeClr>
                </a:solidFill>
              </a:rPr>
              <a:t>представить себя хуже, чем есть на самом деле</a:t>
            </a:r>
            <a:r>
              <a:rPr lang="ru-RU" sz="1800" i="1" dirty="0" smtClean="0">
                <a:solidFill>
                  <a:schemeClr val="accent1">
                    <a:lumMod val="50000"/>
                  </a:schemeClr>
                </a:solidFill>
              </a:rPr>
              <a:t>.</a:t>
            </a:r>
          </a:p>
          <a:p>
            <a:pPr marL="0" indent="0">
              <a:buNone/>
            </a:pPr>
            <a:r>
              <a:rPr lang="ru-RU" sz="1800" i="1" dirty="0">
                <a:solidFill>
                  <a:schemeClr val="accent1">
                    <a:lumMod val="50000"/>
                  </a:schemeClr>
                </a:solidFill>
              </a:rPr>
              <a:t> </a:t>
            </a:r>
            <a:r>
              <a:rPr lang="ru-RU" sz="1800" i="1" dirty="0" smtClean="0">
                <a:solidFill>
                  <a:schemeClr val="accent1">
                    <a:lumMod val="50000"/>
                  </a:schemeClr>
                </a:solidFill>
              </a:rPr>
              <a:t>   </a:t>
            </a:r>
            <a:endParaRPr lang="ru-RU" sz="1800" i="1" dirty="0">
              <a:solidFill>
                <a:schemeClr val="accent1">
                  <a:lumMod val="50000"/>
                </a:schemeClr>
              </a:solidFill>
            </a:endParaRPr>
          </a:p>
        </p:txBody>
      </p:sp>
    </p:spTree>
    <p:extLst>
      <p:ext uri="{BB962C8B-B14F-4D97-AF65-F5344CB8AC3E}">
        <p14:creationId xmlns:p14="http://schemas.microsoft.com/office/powerpoint/2010/main" val="2560277086"/>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circle(in)">
                                      <p:cBhvr>
                                        <p:cTn id="7" dur="20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circle(in)">
                                      <p:cBhvr>
                                        <p:cTn id="12" dur="20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circle(in)">
                                      <p:cBhvr>
                                        <p:cTn id="17" dur="20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circle(in)">
                                      <p:cBhvr>
                                        <p:cTn id="22" dur="20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9942" name="Text Box 6"/>
          <p:cNvSpPr txBox="1">
            <a:spLocks noChangeArrowheads="1"/>
          </p:cNvSpPr>
          <p:nvPr/>
        </p:nvSpPr>
        <p:spPr bwMode="auto">
          <a:xfrm>
            <a:off x="1671638" y="4025900"/>
            <a:ext cx="184150" cy="366713"/>
          </a:xfrm>
          <a:prstGeom prst="rect">
            <a:avLst/>
          </a:prstGeom>
          <a:noFill/>
          <a:ln w="9525">
            <a:noFill/>
            <a:miter lim="800000"/>
            <a:headEnd/>
            <a:tailEnd/>
          </a:ln>
          <a:effectLst/>
        </p:spPr>
        <p:txBody>
          <a:bodyPr wrap="none">
            <a:spAutoFit/>
          </a:bodyPr>
          <a:lstStyle/>
          <a:p>
            <a:endParaRPr lang="ru-RU" dirty="0"/>
          </a:p>
        </p:txBody>
      </p:sp>
      <p:sp>
        <p:nvSpPr>
          <p:cNvPr id="39943" name="Text Box 7"/>
          <p:cNvSpPr txBox="1">
            <a:spLocks noChangeArrowheads="1"/>
          </p:cNvSpPr>
          <p:nvPr/>
        </p:nvSpPr>
        <p:spPr bwMode="auto">
          <a:xfrm>
            <a:off x="2176463" y="4241800"/>
            <a:ext cx="184150" cy="366713"/>
          </a:xfrm>
          <a:prstGeom prst="rect">
            <a:avLst/>
          </a:prstGeom>
          <a:noFill/>
          <a:ln w="9525">
            <a:noFill/>
            <a:miter lim="800000"/>
            <a:headEnd/>
            <a:tailEnd/>
          </a:ln>
          <a:effectLst/>
        </p:spPr>
        <p:txBody>
          <a:bodyPr wrap="none">
            <a:spAutoFit/>
          </a:bodyPr>
          <a:lstStyle/>
          <a:p>
            <a:endParaRPr lang="ru-RU" dirty="0"/>
          </a:p>
        </p:txBody>
      </p:sp>
      <p:sp>
        <p:nvSpPr>
          <p:cNvPr id="39944" name="Text Box 8"/>
          <p:cNvSpPr txBox="1">
            <a:spLocks noChangeArrowheads="1"/>
          </p:cNvSpPr>
          <p:nvPr/>
        </p:nvSpPr>
        <p:spPr bwMode="auto">
          <a:xfrm>
            <a:off x="2103438" y="5899150"/>
            <a:ext cx="184150" cy="366713"/>
          </a:xfrm>
          <a:prstGeom prst="rect">
            <a:avLst/>
          </a:prstGeom>
          <a:noFill/>
          <a:ln w="9525">
            <a:noFill/>
            <a:miter lim="800000"/>
            <a:headEnd/>
            <a:tailEnd/>
          </a:ln>
          <a:effectLst/>
        </p:spPr>
        <p:txBody>
          <a:bodyPr wrap="none">
            <a:spAutoFit/>
          </a:bodyPr>
          <a:lstStyle/>
          <a:p>
            <a:endParaRPr lang="ru-RU" dirty="0"/>
          </a:p>
        </p:txBody>
      </p:sp>
      <p:sp>
        <p:nvSpPr>
          <p:cNvPr id="5" name="Объект 4"/>
          <p:cNvSpPr>
            <a:spLocks noGrp="1"/>
          </p:cNvSpPr>
          <p:nvPr>
            <p:ph idx="1"/>
          </p:nvPr>
        </p:nvSpPr>
        <p:spPr>
          <a:xfrm>
            <a:off x="539552" y="0"/>
            <a:ext cx="8424936" cy="6858000"/>
          </a:xfrm>
        </p:spPr>
        <p:txBody>
          <a:bodyPr/>
          <a:lstStyle/>
          <a:p>
            <a:pPr marL="0" indent="0">
              <a:buNone/>
            </a:pPr>
            <a:r>
              <a:rPr lang="ru-RU" sz="1800" i="1" dirty="0" smtClean="0">
                <a:solidFill>
                  <a:schemeClr val="accent1">
                    <a:lumMod val="50000"/>
                  </a:schemeClr>
                </a:solidFill>
              </a:rPr>
              <a:t> Горько видеть столь несчастливого человека, как Печорин. Страшно ему самому было осознавать, что он приносит другим людям лишь несчастья. Больно от того, что сам великий поэт был в личной жизни несчастливым. Но </a:t>
            </a:r>
            <a:r>
              <a:rPr lang="ru-RU" sz="1800" i="1" dirty="0" err="1" smtClean="0">
                <a:solidFill>
                  <a:schemeClr val="accent1">
                    <a:lumMod val="50000"/>
                  </a:schemeClr>
                </a:solidFill>
              </a:rPr>
              <a:t>лермонтовские</a:t>
            </a:r>
            <a:r>
              <a:rPr lang="ru-RU" sz="1800" i="1" dirty="0" smtClean="0">
                <a:solidFill>
                  <a:schemeClr val="accent1">
                    <a:lumMod val="50000"/>
                  </a:schemeClr>
                </a:solidFill>
              </a:rPr>
              <a:t> размышления о любви  заставляют нас, молодое поколение двадцать первого века, задуматься над тем, как любить, чтобы </a:t>
            </a:r>
            <a:r>
              <a:rPr lang="en-US" sz="1800" i="1" dirty="0" smtClean="0">
                <a:solidFill>
                  <a:schemeClr val="accent1">
                    <a:lumMod val="50000"/>
                  </a:schemeClr>
                </a:solidFill>
              </a:rPr>
              <a:t> </a:t>
            </a:r>
            <a:r>
              <a:rPr lang="ru-RU" sz="1800" i="1" dirty="0" smtClean="0">
                <a:solidFill>
                  <a:schemeClr val="accent1">
                    <a:lumMod val="50000"/>
                  </a:schemeClr>
                </a:solidFill>
              </a:rPr>
              <a:t>быть счастливым самим ,  приносить счастье любимым, не ломать судьбы других людей.</a:t>
            </a:r>
          </a:p>
          <a:p>
            <a:pPr marL="0" indent="0" algn="r">
              <a:buNone/>
            </a:pPr>
            <a:r>
              <a:rPr lang="ru-RU" sz="1800" i="1" dirty="0" smtClean="0">
                <a:solidFill>
                  <a:schemeClr val="accent1">
                    <a:lumMod val="50000"/>
                  </a:schemeClr>
                </a:solidFill>
              </a:rPr>
              <a:t>(Работа </a:t>
            </a:r>
            <a:r>
              <a:rPr lang="ru-RU" sz="1800" i="1" dirty="0" err="1" smtClean="0">
                <a:solidFill>
                  <a:schemeClr val="accent1">
                    <a:lumMod val="50000"/>
                  </a:schemeClr>
                </a:solidFill>
              </a:rPr>
              <a:t>Хадижат</a:t>
            </a:r>
            <a:r>
              <a:rPr lang="ru-RU" sz="1800" i="1" dirty="0" smtClean="0">
                <a:solidFill>
                  <a:schemeClr val="accent1">
                    <a:lumMod val="50000"/>
                  </a:schemeClr>
                </a:solidFill>
              </a:rPr>
              <a:t> К.)</a:t>
            </a:r>
            <a:endParaRPr lang="ru-RU" sz="1800" i="1" dirty="0">
              <a:solidFill>
                <a:schemeClr val="accent1">
                  <a:lumMod val="50000"/>
                </a:schemeClr>
              </a:solidFill>
            </a:endParaRPr>
          </a:p>
        </p:txBody>
      </p:sp>
    </p:spTree>
    <p:extLst>
      <p:ext uri="{BB962C8B-B14F-4D97-AF65-F5344CB8AC3E}">
        <p14:creationId xmlns:p14="http://schemas.microsoft.com/office/powerpoint/2010/main" val="4236488295"/>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circle(in)">
                                      <p:cBhvr>
                                        <p:cTn id="7" dur="20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circle(in)">
                                      <p:cBhvr>
                                        <p:cTn id="12" dur="20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116632"/>
            <a:ext cx="8229600" cy="922114"/>
          </a:xfrm>
        </p:spPr>
        <p:txBody>
          <a:bodyPr/>
          <a:lstStyle/>
          <a:p>
            <a:r>
              <a:rPr lang="ru-RU" sz="2000" dirty="0" smtClean="0"/>
              <a:t/>
            </a:r>
            <a:br>
              <a:rPr lang="ru-RU" sz="2000" dirty="0" smtClean="0"/>
            </a:br>
            <a:r>
              <a:rPr lang="ru-RU" sz="1600" i="1" dirty="0" smtClean="0"/>
              <a:t>Сочинение </a:t>
            </a:r>
            <a:br>
              <a:rPr lang="ru-RU" sz="1600" i="1" dirty="0" smtClean="0"/>
            </a:br>
            <a:r>
              <a:rPr lang="ru-RU" sz="1600" i="1" dirty="0"/>
              <a:t>(</a:t>
            </a:r>
            <a:r>
              <a:rPr lang="ru-RU" sz="1600" i="1" dirty="0" smtClean="0"/>
              <a:t>Примерно так пишут эссе)</a:t>
            </a:r>
            <a:r>
              <a:rPr lang="ru-RU" sz="1600" i="1" dirty="0"/>
              <a:t/>
            </a:r>
            <a:br>
              <a:rPr lang="ru-RU" sz="1600" i="1" dirty="0"/>
            </a:br>
            <a:r>
              <a:rPr lang="ru-RU" sz="1600" b="1" i="1" dirty="0" smtClean="0"/>
              <a:t>`</a:t>
            </a:r>
            <a:r>
              <a:rPr lang="ru-RU" sz="1600" b="1" i="1" dirty="0"/>
              <a:t>В наш век все чувства лишь на срок`. Можно ли оценивать афоризмом </a:t>
            </a:r>
            <a:br>
              <a:rPr lang="ru-RU" sz="1600" b="1" i="1" dirty="0"/>
            </a:br>
            <a:r>
              <a:rPr lang="ru-RU" sz="1600" b="1" i="1" dirty="0"/>
              <a:t>М. Ю. Лермонтова эмоциональную жизнь поколения информационного века?</a:t>
            </a:r>
            <a:br>
              <a:rPr lang="ru-RU" sz="1600" b="1" i="1" dirty="0"/>
            </a:br>
            <a:endParaRPr lang="ru-RU" sz="2000" b="1" i="1" dirty="0"/>
          </a:p>
        </p:txBody>
      </p:sp>
      <p:sp>
        <p:nvSpPr>
          <p:cNvPr id="3" name="Объект 2"/>
          <p:cNvSpPr>
            <a:spLocks noGrp="1"/>
          </p:cNvSpPr>
          <p:nvPr>
            <p:ph idx="1"/>
          </p:nvPr>
        </p:nvSpPr>
        <p:spPr>
          <a:xfrm>
            <a:off x="457200" y="1052736"/>
            <a:ext cx="8229600" cy="5328592"/>
          </a:xfrm>
        </p:spPr>
        <p:txBody>
          <a:bodyPr/>
          <a:lstStyle/>
          <a:p>
            <a:pPr marL="0" indent="0">
              <a:buNone/>
            </a:pPr>
            <a:r>
              <a:rPr lang="ru-RU" sz="1600" i="1" dirty="0" smtClean="0"/>
              <a:t>     Информационный век… Какое интересное, парадоксальное понятие! Век, когда мы вместо живого общения с друзьями предпочитаем встречи в виртуальном пространстве, в социальных сетях, когда знакомимся не романтически, на улице, на вечере или в метро, а опять в Интернете. Мы теперь не пишем длинных писем, наполненных нашими мыслями и чувствами, мы предпочитаем им звонки по мобильнику или переписку  в соцсетях коротеньким, малозначащими фразами… Неужели мы разучились чувствовать? </a:t>
            </a:r>
            <a:r>
              <a:rPr lang="ru-RU" sz="1600" i="1" dirty="0"/>
              <a:t>Неужели  </a:t>
            </a:r>
            <a:r>
              <a:rPr lang="ru-RU" sz="1600" i="1" dirty="0" smtClean="0"/>
              <a:t>`в </a:t>
            </a:r>
            <a:r>
              <a:rPr lang="ru-RU" sz="1600" i="1" dirty="0"/>
              <a:t>наш век все чувства лишь на срок</a:t>
            </a:r>
            <a:r>
              <a:rPr lang="ru-RU" sz="1600" i="1" dirty="0" smtClean="0"/>
              <a:t>`? Не хочется верить, что этим афоризмом  М. Ю. Лермонтова можно охарактеризовать умение дружить и любить в </a:t>
            </a:r>
            <a:r>
              <a:rPr lang="en-US" sz="1600" i="1" dirty="0" smtClean="0"/>
              <a:t>XXI </a:t>
            </a:r>
            <a:r>
              <a:rPr lang="ru-RU" sz="1600" i="1" dirty="0" smtClean="0"/>
              <a:t> веке.</a:t>
            </a:r>
          </a:p>
          <a:p>
            <a:pPr marL="0" indent="0">
              <a:buNone/>
            </a:pPr>
            <a:r>
              <a:rPr lang="ru-RU" sz="1600" i="1" dirty="0"/>
              <a:t> </a:t>
            </a:r>
            <a:r>
              <a:rPr lang="ru-RU" sz="1600" i="1" dirty="0" smtClean="0"/>
              <a:t>    Я узнала строчку лермонтовского стихотворения! Это стихотворение 1840 года «Валерик». Оно написано на основе реальных событий:  военного похода генерал-лейтенанта Галафеева на Чечню, участником которого </a:t>
            </a:r>
            <a:r>
              <a:rPr lang="ru-RU" sz="1600" i="1" dirty="0"/>
              <a:t>был поэт. Начинается </a:t>
            </a:r>
            <a:r>
              <a:rPr lang="ru-RU" sz="1600" i="1" dirty="0" smtClean="0"/>
              <a:t>стихотворение как </a:t>
            </a:r>
            <a:r>
              <a:rPr lang="ru-RU" sz="1600" i="1" dirty="0"/>
              <a:t>любовное послание, адресованное вполне конкретной женщине – Варваре Лопухиной, к которой поэт питал весьма нежные чувства до самой смерти. </a:t>
            </a:r>
            <a:r>
              <a:rPr lang="ru-RU" sz="1600" i="1" dirty="0" smtClean="0"/>
              <a:t>Горько звучат слова поэта о том, что та, которую он помнит всегда,  теперь, возможно, к нему равнодушна. Конечно, любовные терзания поэта – не самое главное в этом стихотворении, но его первая часть звучит горько и разочарованно. Не эта ли горечь и разочарование может стать основой для положительного ответа </a:t>
            </a:r>
            <a:r>
              <a:rPr lang="ru-RU" sz="1600" i="1" dirty="0"/>
              <a:t>на вопрос: «`В наш век все чувства лишь на срок`. Можно ли оценивать афоризмом </a:t>
            </a:r>
            <a:r>
              <a:rPr lang="ru-RU" sz="1600" i="1" dirty="0" smtClean="0"/>
              <a:t>М</a:t>
            </a:r>
            <a:r>
              <a:rPr lang="ru-RU" sz="1600" i="1" dirty="0"/>
              <a:t>. Ю. Лермонтова эмоциональную жизнь поколения информационного </a:t>
            </a:r>
            <a:r>
              <a:rPr lang="ru-RU" sz="1600" i="1" dirty="0" smtClean="0"/>
              <a:t>века?» Не хочу в это верить!!!</a:t>
            </a:r>
            <a:r>
              <a:rPr lang="ru-RU" sz="1600" i="1" dirty="0"/>
              <a:t/>
            </a:r>
            <a:br>
              <a:rPr lang="ru-RU" sz="1600" i="1" dirty="0"/>
            </a:br>
            <a:r>
              <a:rPr lang="ru-RU" sz="1600" i="1" dirty="0"/>
              <a:t> </a:t>
            </a:r>
          </a:p>
        </p:txBody>
      </p:sp>
    </p:spTree>
    <p:extLst>
      <p:ext uri="{BB962C8B-B14F-4D97-AF65-F5344CB8AC3E}">
        <p14:creationId xmlns:p14="http://schemas.microsoft.com/office/powerpoint/2010/main" val="2120821315"/>
      </p:ext>
    </p:extLst>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539552" y="116632"/>
            <a:ext cx="8229600" cy="6048672"/>
          </a:xfrm>
        </p:spPr>
        <p:txBody>
          <a:bodyPr/>
          <a:lstStyle/>
          <a:p>
            <a:pPr marL="0" indent="0">
              <a:buNone/>
            </a:pPr>
            <a:r>
              <a:rPr lang="ru-RU" sz="1600" i="1" dirty="0" smtClean="0"/>
              <a:t>     Да, мы, дети </a:t>
            </a:r>
            <a:r>
              <a:rPr lang="en-US" sz="1600" i="1" dirty="0" smtClean="0"/>
              <a:t>XXI </a:t>
            </a:r>
            <a:r>
              <a:rPr lang="ru-RU" sz="1600" i="1" dirty="0" smtClean="0"/>
              <a:t>века, более рассудочны, меркантильны, циничны. Мы много и часто говорим о том, чего хотим добиться в жизни: стать известными, состоятельными людьми, сделать блестящую карьеру, добиться материального благополучия и прочее, прочее.</a:t>
            </a:r>
            <a:r>
              <a:rPr lang="ru-RU" sz="1600" i="1" dirty="0"/>
              <a:t> </a:t>
            </a:r>
            <a:r>
              <a:rPr lang="ru-RU" sz="1600" i="1" dirty="0" smtClean="0"/>
              <a:t>Но разве в глубине души мы не мечтаем о большой любви, о верной дружбе?! Разве не хочется нам счастья?! Хочется, ой как хочется!!! Да вот только этот самый информационный век всё больше разъединят людей,  всё меньше мы находим живое общение, родственную душу. Оглянитесь! Вслушайтесь! Как много теперь людей одиноких! Как кричат их души о том, что вместо долгого вечера у компьютера они хотели бы краткого мига свидания с единственным, самым дорогим и любимым человеком! Мы завидуем тем, кто нашёл свою вторую половинку, кто счастлив, имея верного друга, кого вечерами ждёт добрая, дружная семья. </a:t>
            </a:r>
          </a:p>
          <a:p>
            <a:pPr marL="0" indent="0">
              <a:buNone/>
            </a:pPr>
            <a:r>
              <a:rPr lang="ru-RU" sz="1600" i="1" dirty="0"/>
              <a:t> </a:t>
            </a:r>
            <a:r>
              <a:rPr lang="ru-RU" sz="1600" i="1" dirty="0" smtClean="0"/>
              <a:t>  А ещё этот самый информационный век, этот всеми ругаемый Интернет доказывают  нам, что в человеке всегда живёт желание любить долго и счастливо… Как-то раз я забрела на страничку «Стихи. </a:t>
            </a:r>
            <a:r>
              <a:rPr lang="ru-RU" sz="1600" i="1" dirty="0" err="1" smtClean="0"/>
              <a:t>ру</a:t>
            </a:r>
            <a:r>
              <a:rPr lang="ru-RU" sz="1600" i="1" dirty="0" smtClean="0"/>
              <a:t>» . Как вы думаете, каких стихов там больше всего? Конечно, самая обширная рубрика так </a:t>
            </a:r>
            <a:r>
              <a:rPr lang="ru-RU" sz="1600" i="1" dirty="0"/>
              <a:t>и называлась «Современная Любовная </a:t>
            </a:r>
            <a:r>
              <a:rPr lang="ru-RU" sz="1600" i="1" dirty="0" smtClean="0"/>
              <a:t>Лирика». И знаете, что самое интересное? Там очень мало стихов о несчастной любви. Люди пишут об ожидании любви, восторгаются теми, кого любят, рисуют Любовь как нечто лучшее во Вселенной… </a:t>
            </a:r>
          </a:p>
          <a:p>
            <a:pPr marL="0" indent="0">
              <a:buNone/>
            </a:pPr>
            <a:r>
              <a:rPr lang="ru-RU" sz="1600" i="1" dirty="0"/>
              <a:t> </a:t>
            </a:r>
            <a:r>
              <a:rPr lang="ru-RU" sz="1600" i="1" dirty="0" smtClean="0"/>
              <a:t>   Так правда ли, </a:t>
            </a:r>
            <a:r>
              <a:rPr lang="ru-RU" sz="1600" i="1" dirty="0"/>
              <a:t>что </a:t>
            </a:r>
            <a:r>
              <a:rPr lang="ru-RU" sz="1600" i="1" dirty="0" smtClean="0"/>
              <a:t>` </a:t>
            </a:r>
            <a:r>
              <a:rPr lang="ru-RU" sz="1600" i="1" dirty="0"/>
              <a:t>наш век все чувства лишь на срок</a:t>
            </a:r>
            <a:r>
              <a:rPr lang="ru-RU" sz="1600" i="1" dirty="0" smtClean="0"/>
              <a:t>`? И да, и нет! Люди все разные: кто-то ветреный и легкомысленный, привык по жизни порхать бабочкой, а кто-то, наоборот, серьёзен и в мечтах, и в делах. Но назовите мне такого человека, кто не хочет долгого счастья, верной и преданной любви… Нет таких!!!</a:t>
            </a:r>
            <a:endParaRPr lang="ru-RU" sz="1600" i="1" dirty="0"/>
          </a:p>
        </p:txBody>
      </p:sp>
    </p:spTree>
    <p:extLst>
      <p:ext uri="{BB962C8B-B14F-4D97-AF65-F5344CB8AC3E}">
        <p14:creationId xmlns:p14="http://schemas.microsoft.com/office/powerpoint/2010/main" val="832940868"/>
      </p:ext>
    </p:extLst>
  </p:cSld>
  <p:clrMapOvr>
    <a:masterClrMapping/>
  </p:clrMapOvr>
  <p:transition>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827584" y="692696"/>
            <a:ext cx="7772400" cy="1470025"/>
          </a:xfrm>
        </p:spPr>
        <p:style>
          <a:lnRef idx="2">
            <a:schemeClr val="accent1"/>
          </a:lnRef>
          <a:fillRef idx="1">
            <a:schemeClr val="lt1"/>
          </a:fillRef>
          <a:effectRef idx="0">
            <a:schemeClr val="accent1"/>
          </a:effectRef>
          <a:fontRef idx="minor">
            <a:schemeClr val="dk1"/>
          </a:fontRef>
        </p:style>
        <p:txBody>
          <a:bodyPr/>
          <a:lstStyle/>
          <a:p>
            <a:r>
              <a:rPr lang="ru-RU"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Чуть позже мы продолжим…</a:t>
            </a:r>
            <a:endParaRPr lang="ru-RU" dirty="0"/>
          </a:p>
        </p:txBody>
      </p:sp>
      <p:pic>
        <p:nvPicPr>
          <p:cNvPr id="1026" name="Picture 2" descr="C:\Users\Андрей\Pictures\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82752" y="2204863"/>
            <a:ext cx="4493504" cy="447353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16871944"/>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1026"/>
                                        </p:tgtEl>
                                        <p:attrNameLst>
                                          <p:attrName>style.visibility</p:attrName>
                                        </p:attrNameLst>
                                      </p:cBhvr>
                                      <p:to>
                                        <p:strVal val="visible"/>
                                      </p:to>
                                    </p:set>
                                    <p:animEffect transition="in" filter="circle(in)">
                                      <p:cBhvr>
                                        <p:cTn id="12" dur="20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9942" name="Text Box 6"/>
          <p:cNvSpPr txBox="1">
            <a:spLocks noChangeArrowheads="1"/>
          </p:cNvSpPr>
          <p:nvPr/>
        </p:nvSpPr>
        <p:spPr bwMode="auto">
          <a:xfrm>
            <a:off x="1671638" y="4025900"/>
            <a:ext cx="184150" cy="366713"/>
          </a:xfrm>
          <a:prstGeom prst="rect">
            <a:avLst/>
          </a:prstGeom>
          <a:noFill/>
          <a:ln w="9525">
            <a:noFill/>
            <a:miter lim="800000"/>
            <a:headEnd/>
            <a:tailEnd/>
          </a:ln>
          <a:effectLst/>
        </p:spPr>
        <p:txBody>
          <a:bodyPr wrap="none">
            <a:spAutoFit/>
          </a:bodyPr>
          <a:lstStyle/>
          <a:p>
            <a:endParaRPr lang="ru-RU" dirty="0"/>
          </a:p>
        </p:txBody>
      </p:sp>
      <p:sp>
        <p:nvSpPr>
          <p:cNvPr id="39943" name="Text Box 7"/>
          <p:cNvSpPr txBox="1">
            <a:spLocks noChangeArrowheads="1"/>
          </p:cNvSpPr>
          <p:nvPr/>
        </p:nvSpPr>
        <p:spPr bwMode="auto">
          <a:xfrm>
            <a:off x="2176463" y="4241800"/>
            <a:ext cx="184150" cy="366713"/>
          </a:xfrm>
          <a:prstGeom prst="rect">
            <a:avLst/>
          </a:prstGeom>
          <a:noFill/>
          <a:ln w="9525">
            <a:noFill/>
            <a:miter lim="800000"/>
            <a:headEnd/>
            <a:tailEnd/>
          </a:ln>
          <a:effectLst/>
        </p:spPr>
        <p:txBody>
          <a:bodyPr wrap="none">
            <a:spAutoFit/>
          </a:bodyPr>
          <a:lstStyle/>
          <a:p>
            <a:endParaRPr lang="ru-RU" dirty="0"/>
          </a:p>
        </p:txBody>
      </p:sp>
      <p:sp>
        <p:nvSpPr>
          <p:cNvPr id="39944" name="Text Box 8"/>
          <p:cNvSpPr txBox="1">
            <a:spLocks noChangeArrowheads="1"/>
          </p:cNvSpPr>
          <p:nvPr/>
        </p:nvSpPr>
        <p:spPr bwMode="auto">
          <a:xfrm>
            <a:off x="2103438" y="5899150"/>
            <a:ext cx="184150" cy="366713"/>
          </a:xfrm>
          <a:prstGeom prst="rect">
            <a:avLst/>
          </a:prstGeom>
          <a:noFill/>
          <a:ln w="9525">
            <a:noFill/>
            <a:miter lim="800000"/>
            <a:headEnd/>
            <a:tailEnd/>
          </a:ln>
          <a:effectLst/>
        </p:spPr>
        <p:txBody>
          <a:bodyPr wrap="none">
            <a:spAutoFit/>
          </a:bodyPr>
          <a:lstStyle/>
          <a:p>
            <a:endParaRPr lang="ru-RU" dirty="0"/>
          </a:p>
        </p:txBody>
      </p:sp>
      <p:sp>
        <p:nvSpPr>
          <p:cNvPr id="2" name="Объект 1"/>
          <p:cNvSpPr>
            <a:spLocks noGrp="1"/>
          </p:cNvSpPr>
          <p:nvPr>
            <p:ph idx="1"/>
          </p:nvPr>
        </p:nvSpPr>
        <p:spPr>
          <a:xfrm>
            <a:off x="457200" y="620688"/>
            <a:ext cx="8229600" cy="5505475"/>
          </a:xfrm>
        </p:spPr>
        <p:txBody>
          <a:bodyPr/>
          <a:lstStyle/>
          <a:p>
            <a:pPr marL="0" indent="0">
              <a:buNone/>
            </a:pPr>
            <a:r>
              <a:rPr lang="ru-RU" sz="3600" dirty="0" smtClean="0"/>
              <a:t>Темы сочинений, сформулированные на материале творчества М.Ю. Лермонтова, нацеливают на размышления о своеобразии творчества М.Ю. Лермонтова, особенностях проблематики его произведений, специфике художественной картины мира, характерных чертах лермонтовского героя и т.п.</a:t>
            </a:r>
            <a:endParaRPr lang="ru-RU" sz="3600" dirty="0"/>
          </a:p>
        </p:txBody>
      </p:sp>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9942" name="Text Box 6"/>
          <p:cNvSpPr txBox="1">
            <a:spLocks noChangeArrowheads="1"/>
          </p:cNvSpPr>
          <p:nvPr/>
        </p:nvSpPr>
        <p:spPr bwMode="auto">
          <a:xfrm>
            <a:off x="1671638" y="4025900"/>
            <a:ext cx="184150" cy="366713"/>
          </a:xfrm>
          <a:prstGeom prst="rect">
            <a:avLst/>
          </a:prstGeom>
          <a:noFill/>
          <a:ln w="9525">
            <a:noFill/>
            <a:miter lim="800000"/>
            <a:headEnd/>
            <a:tailEnd/>
          </a:ln>
          <a:effectLst/>
        </p:spPr>
        <p:txBody>
          <a:bodyPr wrap="none">
            <a:spAutoFit/>
          </a:bodyPr>
          <a:lstStyle/>
          <a:p>
            <a:endParaRPr lang="ru-RU" dirty="0"/>
          </a:p>
        </p:txBody>
      </p:sp>
      <p:sp>
        <p:nvSpPr>
          <p:cNvPr id="39943" name="Text Box 7"/>
          <p:cNvSpPr txBox="1">
            <a:spLocks noChangeArrowheads="1"/>
          </p:cNvSpPr>
          <p:nvPr/>
        </p:nvSpPr>
        <p:spPr bwMode="auto">
          <a:xfrm>
            <a:off x="2176463" y="4241800"/>
            <a:ext cx="184150" cy="366713"/>
          </a:xfrm>
          <a:prstGeom prst="rect">
            <a:avLst/>
          </a:prstGeom>
          <a:noFill/>
          <a:ln w="9525">
            <a:noFill/>
            <a:miter lim="800000"/>
            <a:headEnd/>
            <a:tailEnd/>
          </a:ln>
          <a:effectLst/>
        </p:spPr>
        <p:txBody>
          <a:bodyPr wrap="none">
            <a:spAutoFit/>
          </a:bodyPr>
          <a:lstStyle/>
          <a:p>
            <a:endParaRPr lang="ru-RU" dirty="0"/>
          </a:p>
        </p:txBody>
      </p:sp>
      <p:sp>
        <p:nvSpPr>
          <p:cNvPr id="39944" name="Text Box 8"/>
          <p:cNvSpPr txBox="1">
            <a:spLocks noChangeArrowheads="1"/>
          </p:cNvSpPr>
          <p:nvPr/>
        </p:nvSpPr>
        <p:spPr bwMode="auto">
          <a:xfrm>
            <a:off x="2103438" y="5899150"/>
            <a:ext cx="184150" cy="366713"/>
          </a:xfrm>
          <a:prstGeom prst="rect">
            <a:avLst/>
          </a:prstGeom>
          <a:noFill/>
          <a:ln w="9525">
            <a:noFill/>
            <a:miter lim="800000"/>
            <a:headEnd/>
            <a:tailEnd/>
          </a:ln>
          <a:effectLst/>
        </p:spPr>
        <p:txBody>
          <a:bodyPr wrap="none">
            <a:spAutoFit/>
          </a:bodyPr>
          <a:lstStyle/>
          <a:p>
            <a:endParaRPr lang="ru-RU" dirty="0"/>
          </a:p>
        </p:txBody>
      </p:sp>
      <p:sp>
        <p:nvSpPr>
          <p:cNvPr id="2" name="Объект 1"/>
          <p:cNvSpPr>
            <a:spLocks noGrp="1"/>
          </p:cNvSpPr>
          <p:nvPr>
            <p:ph idx="1"/>
          </p:nvPr>
        </p:nvSpPr>
        <p:spPr>
          <a:xfrm>
            <a:off x="457200" y="620688"/>
            <a:ext cx="8229600" cy="6048672"/>
          </a:xfrm>
        </p:spPr>
        <p:txBody>
          <a:bodyPr/>
          <a:lstStyle/>
          <a:p>
            <a:pPr marL="0" indent="0" algn="ctr">
              <a:buNone/>
            </a:pPr>
            <a:r>
              <a:rPr lang="ru-RU" sz="1800" b="1" dirty="0" smtClean="0">
                <a:solidFill>
                  <a:srgbClr val="FF0000"/>
                </a:solidFill>
              </a:rPr>
              <a:t>Какими могут быть темы по  этому направлению  (ВСЁ ПРИМЕРНО!!!)</a:t>
            </a:r>
          </a:p>
          <a:p>
            <a:pPr>
              <a:buFont typeface="+mj-lt"/>
              <a:buAutoNum type="arabicPeriod"/>
            </a:pPr>
            <a:r>
              <a:rPr lang="ru-RU" sz="1800" dirty="0" smtClean="0"/>
              <a:t>`Печально я гляжу на наше поколенье! Его грядущее - иль пусто, иль темно...`</a:t>
            </a:r>
          </a:p>
          <a:p>
            <a:pPr>
              <a:buFont typeface="+mj-lt"/>
              <a:buAutoNum type="arabicPeriod"/>
            </a:pPr>
            <a:r>
              <a:rPr lang="ru-RU" sz="1800" dirty="0" smtClean="0"/>
              <a:t>Тема одиночества в творчестве М. Ю. Лермонтова</a:t>
            </a:r>
          </a:p>
          <a:p>
            <a:pPr>
              <a:buFont typeface="+mj-lt"/>
              <a:buAutoNum type="arabicPeriod"/>
            </a:pPr>
            <a:r>
              <a:rPr lang="ru-RU" sz="1800" dirty="0" smtClean="0"/>
              <a:t>`А что такое </a:t>
            </a:r>
            <a:r>
              <a:rPr lang="ru-RU" sz="1800" dirty="0" err="1" smtClean="0"/>
              <a:t>счастие</a:t>
            </a:r>
            <a:r>
              <a:rPr lang="ru-RU" sz="1800" dirty="0" smtClean="0"/>
              <a:t>?` Тема любви в произведении М.Ю. Лермонтова `Герой нашего времени`</a:t>
            </a:r>
          </a:p>
          <a:p>
            <a:pPr>
              <a:buFont typeface="+mj-lt"/>
              <a:buAutoNum type="arabicPeriod"/>
            </a:pPr>
            <a:r>
              <a:rPr lang="ru-RU" sz="1800" dirty="0" smtClean="0"/>
              <a:t>Имя Лермонтова на карте России</a:t>
            </a:r>
          </a:p>
          <a:p>
            <a:pPr>
              <a:buFont typeface="+mj-lt"/>
              <a:buAutoNum type="arabicPeriod"/>
            </a:pPr>
            <a:r>
              <a:rPr lang="ru-RU" sz="1800" dirty="0" smtClean="0"/>
              <a:t>`Лермонтов и Кавказ`, `Как сладкую песню отчизны моей, люблю я Кавказ...`, ` То сердце, где кровь кипела...`</a:t>
            </a:r>
          </a:p>
          <a:p>
            <a:pPr>
              <a:buFont typeface="+mj-lt"/>
              <a:buAutoNum type="arabicPeriod"/>
            </a:pPr>
            <a:r>
              <a:rPr lang="ru-RU" sz="1800" dirty="0" smtClean="0"/>
              <a:t>`...Способность русского человека применяться к обычаям тех народов, среди которых ему случается жить;...</a:t>
            </a:r>
          </a:p>
          <a:p>
            <a:pPr>
              <a:buFont typeface="+mj-lt"/>
              <a:buAutoNum type="arabicPeriod"/>
            </a:pPr>
            <a:r>
              <a:rPr lang="ru-RU" sz="1800" dirty="0" smtClean="0"/>
              <a:t>Я думал: жалкий человек</a:t>
            </a:r>
          </a:p>
          <a:p>
            <a:pPr>
              <a:buFont typeface="+mj-lt"/>
              <a:buAutoNum type="arabicPeriod"/>
            </a:pPr>
            <a:r>
              <a:rPr lang="ru-RU" sz="1800" dirty="0" smtClean="0"/>
              <a:t>Согласны ли вы с утверждением Печорина: ``Один из друзей всегда раб другого...` ?</a:t>
            </a:r>
          </a:p>
          <a:p>
            <a:pPr>
              <a:buFont typeface="+mj-lt"/>
              <a:buAutoNum type="arabicPeriod"/>
            </a:pPr>
            <a:r>
              <a:rPr lang="ru-RU" sz="1800" dirty="0" smtClean="0"/>
              <a:t>`В наш век все чувства лишь на срок`. Можно ли оценивать афоризмом </a:t>
            </a:r>
          </a:p>
          <a:p>
            <a:pPr marL="0" indent="0">
              <a:buNone/>
            </a:pPr>
            <a:r>
              <a:rPr lang="ru-RU" sz="1800" dirty="0" smtClean="0"/>
              <a:t>М. Ю. Лермонтова эмоциональную жизнь поколения информационного века?</a:t>
            </a:r>
          </a:p>
          <a:p>
            <a:pPr marL="0" indent="0">
              <a:buNone/>
            </a:pPr>
            <a:r>
              <a:rPr lang="ru-RU" sz="1800" dirty="0" smtClean="0"/>
              <a:t>10. Что в имени тебе моём?</a:t>
            </a:r>
          </a:p>
          <a:p>
            <a:pPr marL="0" indent="0">
              <a:buNone/>
            </a:pPr>
            <a:r>
              <a:rPr lang="ru-RU" sz="1800" dirty="0" smtClean="0"/>
              <a:t>11. `Большое видится на расстоянье`. Антивоенный пафос стихотворения М. Ю. Лермонтова `</a:t>
            </a:r>
            <a:r>
              <a:rPr lang="ru-RU" sz="1800" dirty="0" err="1" smtClean="0"/>
              <a:t>Валерик</a:t>
            </a:r>
            <a:r>
              <a:rPr lang="ru-RU" sz="1800" dirty="0" smtClean="0"/>
              <a:t>`</a:t>
            </a:r>
          </a:p>
          <a:p>
            <a:pPr marL="0" indent="0">
              <a:buNone/>
            </a:pPr>
            <a:endParaRPr lang="ru-RU" sz="1800" dirty="0"/>
          </a:p>
        </p:txBody>
      </p:sp>
    </p:spTree>
    <p:extLst>
      <p:ext uri="{BB962C8B-B14F-4D97-AF65-F5344CB8AC3E}">
        <p14:creationId xmlns:p14="http://schemas.microsoft.com/office/powerpoint/2010/main" val="2525916025"/>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9942" name="Text Box 6"/>
          <p:cNvSpPr txBox="1">
            <a:spLocks noChangeArrowheads="1"/>
          </p:cNvSpPr>
          <p:nvPr/>
        </p:nvSpPr>
        <p:spPr bwMode="auto">
          <a:xfrm>
            <a:off x="1671638" y="4025900"/>
            <a:ext cx="184150" cy="366713"/>
          </a:xfrm>
          <a:prstGeom prst="rect">
            <a:avLst/>
          </a:prstGeom>
          <a:noFill/>
          <a:ln w="9525">
            <a:noFill/>
            <a:miter lim="800000"/>
            <a:headEnd/>
            <a:tailEnd/>
          </a:ln>
          <a:effectLst/>
        </p:spPr>
        <p:txBody>
          <a:bodyPr wrap="none">
            <a:spAutoFit/>
          </a:bodyPr>
          <a:lstStyle/>
          <a:p>
            <a:endParaRPr lang="ru-RU" dirty="0"/>
          </a:p>
        </p:txBody>
      </p:sp>
      <p:sp>
        <p:nvSpPr>
          <p:cNvPr id="39943" name="Text Box 7"/>
          <p:cNvSpPr txBox="1">
            <a:spLocks noChangeArrowheads="1"/>
          </p:cNvSpPr>
          <p:nvPr/>
        </p:nvSpPr>
        <p:spPr bwMode="auto">
          <a:xfrm>
            <a:off x="2176463" y="4241800"/>
            <a:ext cx="184150" cy="366713"/>
          </a:xfrm>
          <a:prstGeom prst="rect">
            <a:avLst/>
          </a:prstGeom>
          <a:noFill/>
          <a:ln w="9525">
            <a:noFill/>
            <a:miter lim="800000"/>
            <a:headEnd/>
            <a:tailEnd/>
          </a:ln>
          <a:effectLst/>
        </p:spPr>
        <p:txBody>
          <a:bodyPr wrap="none">
            <a:spAutoFit/>
          </a:bodyPr>
          <a:lstStyle/>
          <a:p>
            <a:endParaRPr lang="ru-RU" dirty="0"/>
          </a:p>
        </p:txBody>
      </p:sp>
      <p:sp>
        <p:nvSpPr>
          <p:cNvPr id="39944" name="Text Box 8"/>
          <p:cNvSpPr txBox="1">
            <a:spLocks noChangeArrowheads="1"/>
          </p:cNvSpPr>
          <p:nvPr/>
        </p:nvSpPr>
        <p:spPr bwMode="auto">
          <a:xfrm>
            <a:off x="2103438" y="5899150"/>
            <a:ext cx="184150" cy="366713"/>
          </a:xfrm>
          <a:prstGeom prst="rect">
            <a:avLst/>
          </a:prstGeom>
          <a:noFill/>
          <a:ln w="9525">
            <a:noFill/>
            <a:miter lim="800000"/>
            <a:headEnd/>
            <a:tailEnd/>
          </a:ln>
          <a:effectLst/>
        </p:spPr>
        <p:txBody>
          <a:bodyPr wrap="none">
            <a:spAutoFit/>
          </a:bodyPr>
          <a:lstStyle/>
          <a:p>
            <a:endParaRPr lang="ru-RU" dirty="0"/>
          </a:p>
        </p:txBody>
      </p:sp>
      <p:sp>
        <p:nvSpPr>
          <p:cNvPr id="2" name="Объект 1"/>
          <p:cNvSpPr>
            <a:spLocks noGrp="1"/>
          </p:cNvSpPr>
          <p:nvPr>
            <p:ph idx="1"/>
          </p:nvPr>
        </p:nvSpPr>
        <p:spPr>
          <a:xfrm>
            <a:off x="251520" y="59610"/>
            <a:ext cx="8784976" cy="6609750"/>
          </a:xfrm>
        </p:spPr>
        <p:style>
          <a:lnRef idx="2">
            <a:schemeClr val="accent2"/>
          </a:lnRef>
          <a:fillRef idx="1">
            <a:schemeClr val="lt1"/>
          </a:fillRef>
          <a:effectRef idx="0">
            <a:schemeClr val="accent2"/>
          </a:effectRef>
          <a:fontRef idx="minor">
            <a:schemeClr val="dk1"/>
          </a:fontRef>
        </p:style>
        <p:txBody>
          <a:bodyPr/>
          <a:lstStyle/>
          <a:p>
            <a:pPr marL="0" indent="0">
              <a:buNone/>
            </a:pPr>
            <a:r>
              <a:rPr lang="ru-RU" sz="1600" dirty="0" smtClean="0"/>
              <a:t>Ещё 24 мая 2011 года был издан «УКАЗ ПРЕЗИДЕНТА РОССИЙСКОЙ ФЕДЕРАЦИИ</a:t>
            </a:r>
          </a:p>
          <a:p>
            <a:pPr marL="0" indent="0">
              <a:buNone/>
            </a:pPr>
            <a:r>
              <a:rPr lang="ru-RU" sz="1600" dirty="0" smtClean="0"/>
              <a:t>О ПРАЗДНОВАНИИ 200-ЛЕТИЯ СО ДНЯ РОЖДЕНИЯ М.Ю. ЛЕРМОНТОВА».</a:t>
            </a:r>
          </a:p>
          <a:p>
            <a:pPr marL="0" indent="0">
              <a:buNone/>
            </a:pPr>
            <a:r>
              <a:rPr lang="ru-RU" sz="1600" dirty="0" smtClean="0"/>
              <a:t>А в текущем году мы всей страной, всей мировой общественностью  обращаемся к творчеству великого человека.</a:t>
            </a:r>
          </a:p>
          <a:p>
            <a:pPr marL="0" indent="0">
              <a:buNone/>
            </a:pPr>
            <a:r>
              <a:rPr lang="ru-RU" sz="1600" dirty="0" smtClean="0"/>
              <a:t>Михаил Юрьевич Лермонтов – одно из удивительных явлений в мировой литературе. Он погиб, не дожив до 27 лет, но успев  создать такие шедевры, которые дали ему право войти в число великих писателей. Гигант мировой литературы Лев Толстой признавался, что его эпопея «Война и мир» выросла из лермонтовского «Бородина».</a:t>
            </a:r>
          </a:p>
          <a:p>
            <a:pPr marL="0" indent="0">
              <a:buNone/>
            </a:pPr>
            <a:r>
              <a:rPr lang="ru-RU" sz="1600" dirty="0" smtClean="0"/>
              <a:t>Порядка трех десятков поэм, четыре сотни стихотворений, ряд прозаических и драматических произведений составляют неприкосновенный запас русской культуры. Кроме того, Михаил Юрьевич был художником, создавшим более десятка картин маслом, более пятидесяти акварельных работ, свыше трехсот рисунков. Он был одарен удивительной музыкальностью – играл на скрипке, на фортепьяно, пел, сочинял музыку на собственные стихи.</a:t>
            </a:r>
          </a:p>
          <a:p>
            <a:pPr marL="0" indent="0">
              <a:buNone/>
            </a:pPr>
            <a:r>
              <a:rPr lang="ru-RU" sz="1600" dirty="0" smtClean="0"/>
              <a:t>«Как и всякий настоящий, а тем более, великий поэт, – писал И. Андроников, – Лермонтов исповедовался в своей поэзии, и, перелистывая томики его сочинений, мы можем прочесть историю его души и понять его как поэта и человека…»</a:t>
            </a:r>
          </a:p>
          <a:p>
            <a:pPr marL="0" indent="0">
              <a:buNone/>
            </a:pPr>
            <a:r>
              <a:rPr lang="ru-RU" sz="1600" dirty="0" smtClean="0"/>
              <a:t>К 200-летнему юбилею Михаила Лермонтова проводятся театральные фестивали, издаётся трехтомное собрание сочинений поэта, альбом «Лермонтов – художник» с его акварелями.</a:t>
            </a:r>
          </a:p>
          <a:p>
            <a:pPr marL="0" indent="0">
              <a:buNone/>
            </a:pPr>
            <a:r>
              <a:rPr lang="ru-RU" sz="1600" dirty="0" smtClean="0"/>
              <a:t>Союз Дизайнеров России объявил конкурс «Плакат-Открытка» к 200-летию со дня рождения М.Ю. Лермонтова.</a:t>
            </a:r>
          </a:p>
          <a:p>
            <a:pPr marL="0" indent="0">
              <a:buNone/>
            </a:pPr>
            <a:r>
              <a:rPr lang="ru-RU" sz="1600" dirty="0" smtClean="0"/>
              <a:t>Межвузовский конкурс экслибриса «Первые шаги – 2014» также посвящён 200-летию поэта.</a:t>
            </a:r>
          </a:p>
          <a:p>
            <a:pPr marL="0" indent="0">
              <a:buNone/>
            </a:pPr>
            <a:r>
              <a:rPr lang="ru-RU" sz="1600" dirty="0" smtClean="0"/>
              <a:t>Министерство культуры РФ инициировало творческий конкурс на лучший сценарий к полнометражному художественному фильму о великом русском поэте, участие в котором смогут принять как маститые мэтры, так и малоизвестные авторы.</a:t>
            </a:r>
          </a:p>
          <a:p>
            <a:pPr marL="0" indent="0">
              <a:buNone/>
            </a:pPr>
            <a:r>
              <a:rPr lang="ru-RU" sz="1600" dirty="0" smtClean="0"/>
              <a:t>Не случайно и то, что одно из направлений  итогового сочинения посвящено юбилею поэта.</a:t>
            </a:r>
            <a:endParaRPr lang="ru-RU" sz="1600" dirty="0"/>
          </a:p>
        </p:txBody>
      </p:sp>
    </p:spTree>
    <p:extLst>
      <p:ext uri="{BB962C8B-B14F-4D97-AF65-F5344CB8AC3E}">
        <p14:creationId xmlns:p14="http://schemas.microsoft.com/office/powerpoint/2010/main" val="1715675375"/>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9942" name="Text Box 6"/>
          <p:cNvSpPr txBox="1">
            <a:spLocks noChangeArrowheads="1"/>
          </p:cNvSpPr>
          <p:nvPr/>
        </p:nvSpPr>
        <p:spPr bwMode="auto">
          <a:xfrm>
            <a:off x="1671638" y="4025900"/>
            <a:ext cx="184150" cy="366713"/>
          </a:xfrm>
          <a:prstGeom prst="rect">
            <a:avLst/>
          </a:prstGeom>
          <a:noFill/>
          <a:ln w="9525">
            <a:noFill/>
            <a:miter lim="800000"/>
            <a:headEnd/>
            <a:tailEnd/>
          </a:ln>
          <a:effectLst/>
        </p:spPr>
        <p:txBody>
          <a:bodyPr wrap="none">
            <a:spAutoFit/>
          </a:bodyPr>
          <a:lstStyle/>
          <a:p>
            <a:endParaRPr lang="ru-RU" dirty="0"/>
          </a:p>
        </p:txBody>
      </p:sp>
      <p:sp>
        <p:nvSpPr>
          <p:cNvPr id="39943" name="Text Box 7"/>
          <p:cNvSpPr txBox="1">
            <a:spLocks noChangeArrowheads="1"/>
          </p:cNvSpPr>
          <p:nvPr/>
        </p:nvSpPr>
        <p:spPr bwMode="auto">
          <a:xfrm>
            <a:off x="2176463" y="4241800"/>
            <a:ext cx="184150" cy="366713"/>
          </a:xfrm>
          <a:prstGeom prst="rect">
            <a:avLst/>
          </a:prstGeom>
          <a:noFill/>
          <a:ln w="9525">
            <a:noFill/>
            <a:miter lim="800000"/>
            <a:headEnd/>
            <a:tailEnd/>
          </a:ln>
          <a:effectLst/>
        </p:spPr>
        <p:txBody>
          <a:bodyPr wrap="none">
            <a:spAutoFit/>
          </a:bodyPr>
          <a:lstStyle/>
          <a:p>
            <a:endParaRPr lang="ru-RU" dirty="0"/>
          </a:p>
        </p:txBody>
      </p:sp>
      <p:sp>
        <p:nvSpPr>
          <p:cNvPr id="39944" name="Text Box 8"/>
          <p:cNvSpPr txBox="1">
            <a:spLocks noChangeArrowheads="1"/>
          </p:cNvSpPr>
          <p:nvPr/>
        </p:nvSpPr>
        <p:spPr bwMode="auto">
          <a:xfrm>
            <a:off x="2103438" y="5899150"/>
            <a:ext cx="184150" cy="366713"/>
          </a:xfrm>
          <a:prstGeom prst="rect">
            <a:avLst/>
          </a:prstGeom>
          <a:noFill/>
          <a:ln w="9525">
            <a:noFill/>
            <a:miter lim="800000"/>
            <a:headEnd/>
            <a:tailEnd/>
          </a:ln>
          <a:effectLst/>
        </p:spPr>
        <p:txBody>
          <a:bodyPr wrap="none">
            <a:spAutoFit/>
          </a:bodyPr>
          <a:lstStyle/>
          <a:p>
            <a:endParaRPr lang="ru-RU" dirty="0"/>
          </a:p>
        </p:txBody>
      </p:sp>
      <p:sp>
        <p:nvSpPr>
          <p:cNvPr id="4" name="Заголовок 3"/>
          <p:cNvSpPr>
            <a:spLocks noGrp="1"/>
          </p:cNvSpPr>
          <p:nvPr>
            <p:ph type="title"/>
          </p:nvPr>
        </p:nvSpPr>
        <p:spPr>
          <a:xfrm>
            <a:off x="457200" y="274638"/>
            <a:ext cx="8229600" cy="634082"/>
          </a:xfrm>
        </p:spPr>
        <p:style>
          <a:lnRef idx="2">
            <a:schemeClr val="accent2"/>
          </a:lnRef>
          <a:fillRef idx="1">
            <a:schemeClr val="lt1"/>
          </a:fillRef>
          <a:effectRef idx="0">
            <a:schemeClr val="accent2"/>
          </a:effectRef>
          <a:fontRef idx="minor">
            <a:schemeClr val="dk1"/>
          </a:fontRef>
        </p:style>
        <p:txBody>
          <a:bodyPr/>
          <a:lstStyle/>
          <a:p>
            <a:r>
              <a:rPr lang="ru-RU" sz="2400" b="1" dirty="0" smtClean="0">
                <a:solidFill>
                  <a:srgbClr val="FF0000"/>
                </a:solidFill>
              </a:rPr>
              <a:t>Как готовиться к сочинению  по этому направлению?</a:t>
            </a:r>
            <a:endParaRPr lang="ru-RU" sz="2400" b="1" dirty="0">
              <a:solidFill>
                <a:srgbClr val="FF0000"/>
              </a:solidFill>
            </a:endParaRPr>
          </a:p>
        </p:txBody>
      </p:sp>
      <p:sp>
        <p:nvSpPr>
          <p:cNvPr id="5" name="Объект 4"/>
          <p:cNvSpPr>
            <a:spLocks noGrp="1"/>
          </p:cNvSpPr>
          <p:nvPr>
            <p:ph idx="1"/>
          </p:nvPr>
        </p:nvSpPr>
        <p:spPr>
          <a:xfrm>
            <a:off x="457200" y="980728"/>
            <a:ext cx="8229600" cy="5145435"/>
          </a:xfrm>
        </p:spPr>
        <p:txBody>
          <a:bodyPr/>
          <a:lstStyle/>
          <a:p>
            <a:pPr marL="0" indent="0">
              <a:buNone/>
            </a:pPr>
            <a:r>
              <a:rPr lang="ru-RU" sz="2400" dirty="0" smtClean="0"/>
              <a:t>Безусловно, самое главное здесь – хорошее знание фактов жизни М. Ю. Лермонтова и его творчества.  Поэтому имеет смысл вспомнить и биографию поэта, и произведения, которые мы изучали в школе. Даю ссылки, по которым вы можете освежить свои знания:</a:t>
            </a:r>
          </a:p>
          <a:p>
            <a:pPr marL="0" indent="0">
              <a:buNone/>
            </a:pPr>
            <a:r>
              <a:rPr lang="en-US" sz="2400" dirty="0" smtClean="0">
                <a:hlinkClick r:id="rId3"/>
              </a:rPr>
              <a:t>http://tvorilife.com/lermontov-mihail-yurevich-biografiya.html</a:t>
            </a:r>
            <a:r>
              <a:rPr lang="ru-RU" sz="2400" dirty="0" smtClean="0"/>
              <a:t>; </a:t>
            </a:r>
            <a:r>
              <a:rPr lang="en-US" sz="2400" dirty="0" smtClean="0">
                <a:hlinkClick r:id="rId4"/>
              </a:rPr>
              <a:t>http://www.mlermontov.ru/zizn_tvorchestvo</a:t>
            </a:r>
            <a:r>
              <a:rPr lang="ru-RU" sz="2400" dirty="0" smtClean="0"/>
              <a:t>  (краткая биография поэта);</a:t>
            </a:r>
          </a:p>
          <a:p>
            <a:pPr marL="0" indent="0">
              <a:buNone/>
            </a:pPr>
            <a:r>
              <a:rPr lang="en-US" sz="2400" dirty="0" smtClean="0">
                <a:hlinkClick r:id="rId5"/>
              </a:rPr>
              <a:t>http://literature.do.am/publ/12-1-0-76</a:t>
            </a:r>
            <a:r>
              <a:rPr lang="ru-RU" sz="2400" dirty="0" smtClean="0"/>
              <a:t> , </a:t>
            </a:r>
            <a:r>
              <a:rPr lang="en-US" sz="2400" dirty="0" smtClean="0">
                <a:hlinkClick r:id="rId6"/>
              </a:rPr>
              <a:t>http://www.pandia.ru/text/77/28/97450.php</a:t>
            </a:r>
            <a:r>
              <a:rPr lang="ru-RU" sz="2400" dirty="0" smtClean="0"/>
              <a:t>  (Лермонтов и Кавказ)</a:t>
            </a:r>
          </a:p>
          <a:p>
            <a:pPr marL="0" indent="0">
              <a:buNone/>
            </a:pPr>
            <a:r>
              <a:rPr lang="en-US" sz="2400" dirty="0" smtClean="0">
                <a:hlinkClick r:id="rId7"/>
              </a:rPr>
              <a:t>http://feb-web.ru/feb/lermont/critics/plm/plm-001-.htm</a:t>
            </a:r>
            <a:r>
              <a:rPr lang="ru-RU" sz="2400" dirty="0" smtClean="0"/>
              <a:t>  (Имя Лермонтова на карте России) </a:t>
            </a:r>
            <a:endParaRPr lang="ru-RU" dirty="0"/>
          </a:p>
        </p:txBody>
      </p:sp>
    </p:spTree>
    <p:extLst>
      <p:ext uri="{BB962C8B-B14F-4D97-AF65-F5344CB8AC3E}">
        <p14:creationId xmlns:p14="http://schemas.microsoft.com/office/powerpoint/2010/main" val="1823723996"/>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circle(in)">
                                      <p:cBhvr>
                                        <p:cTn id="12" dur="20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5">
                                            <p:txEl>
                                              <p:pRg st="1" end="1"/>
                                            </p:txEl>
                                          </p:spTgt>
                                        </p:tgtEl>
                                        <p:attrNameLst>
                                          <p:attrName>style.visibility</p:attrName>
                                        </p:attrNameLst>
                                      </p:cBhvr>
                                      <p:to>
                                        <p:strVal val="visible"/>
                                      </p:to>
                                    </p:set>
                                    <p:animEffect transition="in" filter="circle(in)">
                                      <p:cBhvr>
                                        <p:cTn id="17" dur="2000"/>
                                        <p:tgtEl>
                                          <p:spTgt spid="5">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5">
                                            <p:txEl>
                                              <p:pRg st="2" end="2"/>
                                            </p:txEl>
                                          </p:spTgt>
                                        </p:tgtEl>
                                        <p:attrNameLst>
                                          <p:attrName>style.visibility</p:attrName>
                                        </p:attrNameLst>
                                      </p:cBhvr>
                                      <p:to>
                                        <p:strVal val="visible"/>
                                      </p:to>
                                    </p:set>
                                    <p:animEffect transition="in" filter="circle(in)">
                                      <p:cBhvr>
                                        <p:cTn id="22" dur="2000"/>
                                        <p:tgtEl>
                                          <p:spTgt spid="5">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5">
                                            <p:txEl>
                                              <p:pRg st="3" end="3"/>
                                            </p:txEl>
                                          </p:spTgt>
                                        </p:tgtEl>
                                        <p:attrNameLst>
                                          <p:attrName>style.visibility</p:attrName>
                                        </p:attrNameLst>
                                      </p:cBhvr>
                                      <p:to>
                                        <p:strVal val="visible"/>
                                      </p:to>
                                    </p:set>
                                    <p:animEffect transition="in" filter="circle(in)">
                                      <p:cBhvr>
                                        <p:cTn id="27" dur="20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build="p"/>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9942" name="Text Box 6"/>
          <p:cNvSpPr txBox="1">
            <a:spLocks noChangeArrowheads="1"/>
          </p:cNvSpPr>
          <p:nvPr/>
        </p:nvSpPr>
        <p:spPr bwMode="auto">
          <a:xfrm>
            <a:off x="1671638" y="4025900"/>
            <a:ext cx="184150" cy="366713"/>
          </a:xfrm>
          <a:prstGeom prst="rect">
            <a:avLst/>
          </a:prstGeom>
          <a:noFill/>
          <a:ln w="9525">
            <a:noFill/>
            <a:miter lim="800000"/>
            <a:headEnd/>
            <a:tailEnd/>
          </a:ln>
          <a:effectLst/>
        </p:spPr>
        <p:txBody>
          <a:bodyPr wrap="none">
            <a:spAutoFit/>
          </a:bodyPr>
          <a:lstStyle/>
          <a:p>
            <a:endParaRPr lang="ru-RU" dirty="0"/>
          </a:p>
        </p:txBody>
      </p:sp>
      <p:sp>
        <p:nvSpPr>
          <p:cNvPr id="39943" name="Text Box 7"/>
          <p:cNvSpPr txBox="1">
            <a:spLocks noChangeArrowheads="1"/>
          </p:cNvSpPr>
          <p:nvPr/>
        </p:nvSpPr>
        <p:spPr bwMode="auto">
          <a:xfrm>
            <a:off x="2176463" y="4241800"/>
            <a:ext cx="184150" cy="366713"/>
          </a:xfrm>
          <a:prstGeom prst="rect">
            <a:avLst/>
          </a:prstGeom>
          <a:noFill/>
          <a:ln w="9525">
            <a:noFill/>
            <a:miter lim="800000"/>
            <a:headEnd/>
            <a:tailEnd/>
          </a:ln>
          <a:effectLst/>
        </p:spPr>
        <p:txBody>
          <a:bodyPr wrap="none">
            <a:spAutoFit/>
          </a:bodyPr>
          <a:lstStyle/>
          <a:p>
            <a:endParaRPr lang="ru-RU" dirty="0"/>
          </a:p>
        </p:txBody>
      </p:sp>
      <p:sp>
        <p:nvSpPr>
          <p:cNvPr id="39944" name="Text Box 8"/>
          <p:cNvSpPr txBox="1">
            <a:spLocks noChangeArrowheads="1"/>
          </p:cNvSpPr>
          <p:nvPr/>
        </p:nvSpPr>
        <p:spPr bwMode="auto">
          <a:xfrm>
            <a:off x="2103438" y="5899150"/>
            <a:ext cx="184150" cy="366713"/>
          </a:xfrm>
          <a:prstGeom prst="rect">
            <a:avLst/>
          </a:prstGeom>
          <a:noFill/>
          <a:ln w="9525">
            <a:noFill/>
            <a:miter lim="800000"/>
            <a:headEnd/>
            <a:tailEnd/>
          </a:ln>
          <a:effectLst/>
        </p:spPr>
        <p:txBody>
          <a:bodyPr wrap="none">
            <a:spAutoFit/>
          </a:bodyPr>
          <a:lstStyle/>
          <a:p>
            <a:endParaRPr lang="ru-RU" dirty="0"/>
          </a:p>
        </p:txBody>
      </p:sp>
      <p:sp>
        <p:nvSpPr>
          <p:cNvPr id="4" name="Заголовок 3"/>
          <p:cNvSpPr>
            <a:spLocks noGrp="1"/>
          </p:cNvSpPr>
          <p:nvPr>
            <p:ph type="title"/>
          </p:nvPr>
        </p:nvSpPr>
        <p:spPr>
          <a:xfrm>
            <a:off x="457200" y="274638"/>
            <a:ext cx="8229600" cy="634082"/>
          </a:xfrm>
        </p:spPr>
        <p:style>
          <a:lnRef idx="2">
            <a:schemeClr val="accent2"/>
          </a:lnRef>
          <a:fillRef idx="1">
            <a:schemeClr val="lt1"/>
          </a:fillRef>
          <a:effectRef idx="0">
            <a:schemeClr val="accent2"/>
          </a:effectRef>
          <a:fontRef idx="minor">
            <a:schemeClr val="dk1"/>
          </a:fontRef>
        </p:style>
        <p:txBody>
          <a:bodyPr/>
          <a:lstStyle/>
          <a:p>
            <a:r>
              <a:rPr lang="ru-RU" sz="2400" b="1" dirty="0" smtClean="0">
                <a:solidFill>
                  <a:srgbClr val="FF0000"/>
                </a:solidFill>
              </a:rPr>
              <a:t>Произведения М. Ю. Лермонтова, которые мы изучали в школе</a:t>
            </a:r>
            <a:endParaRPr lang="ru-RU" sz="2400" b="1" dirty="0">
              <a:solidFill>
                <a:srgbClr val="FF0000"/>
              </a:solidFill>
            </a:endParaRPr>
          </a:p>
        </p:txBody>
      </p:sp>
      <p:sp>
        <p:nvSpPr>
          <p:cNvPr id="5" name="Объект 4"/>
          <p:cNvSpPr>
            <a:spLocks noGrp="1"/>
          </p:cNvSpPr>
          <p:nvPr>
            <p:ph idx="1"/>
          </p:nvPr>
        </p:nvSpPr>
        <p:spPr>
          <a:xfrm>
            <a:off x="467544" y="1052736"/>
            <a:ext cx="8229600" cy="5805264"/>
          </a:xfrm>
        </p:spPr>
        <p:txBody>
          <a:bodyPr numCol="2"/>
          <a:lstStyle/>
          <a:p>
            <a:pPr marL="0" indent="0" algn="ctr">
              <a:buNone/>
            </a:pPr>
            <a:r>
              <a:rPr lang="ru-RU" sz="1800" dirty="0" smtClean="0"/>
              <a:t>Лирика</a:t>
            </a:r>
          </a:p>
          <a:p>
            <a:pPr marL="514350" indent="-514350">
              <a:buFont typeface="+mj-lt"/>
              <a:buAutoNum type="arabicPeriod"/>
            </a:pPr>
            <a:r>
              <a:rPr lang="ru-RU" sz="1800" dirty="0" smtClean="0"/>
              <a:t>«Бородино» «Парус»</a:t>
            </a:r>
            <a:r>
              <a:rPr lang="en-US" sz="1800" dirty="0" smtClean="0"/>
              <a:t> </a:t>
            </a:r>
            <a:r>
              <a:rPr lang="ru-RU" sz="1800" dirty="0" smtClean="0"/>
              <a:t>«Тучи»</a:t>
            </a:r>
            <a:r>
              <a:rPr lang="en-US" sz="1800" dirty="0" smtClean="0"/>
              <a:t> </a:t>
            </a:r>
            <a:r>
              <a:rPr lang="ru-RU" sz="1800" dirty="0" smtClean="0"/>
              <a:t>«Листок»</a:t>
            </a:r>
          </a:p>
          <a:p>
            <a:pPr marL="514350" indent="-514350">
              <a:buFont typeface="+mj-lt"/>
              <a:buAutoNum type="arabicPeriod"/>
            </a:pPr>
            <a:r>
              <a:rPr lang="ru-RU" sz="1800" dirty="0" smtClean="0"/>
              <a:t> «На севере диком...»</a:t>
            </a:r>
          </a:p>
          <a:p>
            <a:pPr marL="514350" indent="-514350">
              <a:buFont typeface="+mj-lt"/>
              <a:buAutoNum type="arabicPeriod"/>
            </a:pPr>
            <a:r>
              <a:rPr lang="ru-RU" sz="1800" dirty="0" smtClean="0"/>
              <a:t>«Утес»</a:t>
            </a:r>
          </a:p>
          <a:p>
            <a:pPr marL="514350" indent="-514350">
              <a:buFont typeface="+mj-lt"/>
              <a:buAutoNum type="arabicPeriod"/>
            </a:pPr>
            <a:r>
              <a:rPr lang="ru-RU" sz="1800" dirty="0" smtClean="0"/>
              <a:t> «Три пальмы»</a:t>
            </a:r>
          </a:p>
          <a:p>
            <a:pPr marL="514350" indent="-514350">
              <a:buFont typeface="+mj-lt"/>
              <a:buAutoNum type="arabicPeriod"/>
            </a:pPr>
            <a:r>
              <a:rPr lang="ru-RU" sz="1800" dirty="0" smtClean="0"/>
              <a:t>«Когда волнуется желтеющая нива...»</a:t>
            </a:r>
          </a:p>
          <a:p>
            <a:pPr marL="514350" indent="-514350">
              <a:buFont typeface="+mj-lt"/>
              <a:buAutoNum type="arabicPeriod"/>
            </a:pPr>
            <a:r>
              <a:rPr lang="ru-RU" sz="1800" dirty="0" smtClean="0"/>
              <a:t>«Молитва»</a:t>
            </a:r>
            <a:endParaRPr lang="ru-RU" sz="1400" dirty="0" smtClean="0"/>
          </a:p>
          <a:p>
            <a:pPr marL="514350" indent="-514350">
              <a:buFont typeface="+mj-lt"/>
              <a:buAutoNum type="arabicPeriod"/>
            </a:pPr>
            <a:r>
              <a:rPr lang="ru-RU" sz="1800" dirty="0" smtClean="0"/>
              <a:t> «Ангел»</a:t>
            </a:r>
          </a:p>
          <a:p>
            <a:pPr marL="514350" indent="-514350">
              <a:buFont typeface="+mj-lt"/>
              <a:buAutoNum type="arabicPeriod"/>
            </a:pPr>
            <a:r>
              <a:rPr lang="ru-RU" sz="1800" dirty="0" smtClean="0"/>
              <a:t>«Осень» </a:t>
            </a:r>
          </a:p>
          <a:p>
            <a:pPr marL="514350" indent="-514350">
              <a:buFont typeface="+mj-lt"/>
              <a:buAutoNum type="arabicPeriod"/>
            </a:pPr>
            <a:r>
              <a:rPr lang="ru-RU" sz="1800" dirty="0" smtClean="0"/>
              <a:t>«Смерть Поэта»</a:t>
            </a:r>
          </a:p>
          <a:p>
            <a:pPr marL="514350" indent="-514350">
              <a:buFont typeface="+mj-lt"/>
              <a:buAutoNum type="arabicPeriod"/>
            </a:pPr>
            <a:r>
              <a:rPr lang="ru-RU" sz="1800" dirty="0" smtClean="0"/>
              <a:t>  «И скучно и грустно»</a:t>
            </a:r>
          </a:p>
          <a:p>
            <a:pPr marL="514350" indent="-514350">
              <a:buFont typeface="+mj-lt"/>
              <a:buAutoNum type="arabicPeriod"/>
            </a:pPr>
            <a:r>
              <a:rPr lang="ru-RU" sz="1800" dirty="0" smtClean="0"/>
              <a:t> «Дума»</a:t>
            </a:r>
            <a:r>
              <a:rPr lang="en-US" sz="1800" dirty="0" smtClean="0"/>
              <a:t> </a:t>
            </a:r>
            <a:r>
              <a:rPr lang="ru-RU" sz="1800" dirty="0" smtClean="0"/>
              <a:t>«Поэт»</a:t>
            </a:r>
          </a:p>
          <a:p>
            <a:pPr marL="514350" indent="-514350">
              <a:buFont typeface="+mj-lt"/>
              <a:buAutoNum type="arabicPeriod"/>
            </a:pPr>
            <a:r>
              <a:rPr lang="ru-RU" sz="1800" dirty="0" smtClean="0"/>
              <a:t> «Родина» «Пророк»</a:t>
            </a:r>
            <a:endParaRPr lang="ru-RU" sz="1800" b="1" dirty="0" smtClean="0"/>
          </a:p>
          <a:p>
            <a:pPr marL="514350" indent="-514350">
              <a:buFont typeface="+mj-lt"/>
              <a:buAutoNum type="arabicPeriod"/>
            </a:pPr>
            <a:r>
              <a:rPr lang="ru-RU" sz="1800" dirty="0" smtClean="0"/>
              <a:t> «Нет, не тебя так пылко я люблю...», </a:t>
            </a:r>
          </a:p>
          <a:p>
            <a:pPr marL="514350" indent="-514350">
              <a:buFont typeface="+mj-lt"/>
              <a:buAutoNum type="arabicPeriod"/>
            </a:pPr>
            <a:r>
              <a:rPr lang="ru-RU" sz="1800" dirty="0" smtClean="0"/>
              <a:t>«Нет, я не Байрон, я другой...»</a:t>
            </a:r>
          </a:p>
          <a:p>
            <a:pPr marL="514350" indent="-514350">
              <a:buFont typeface="+mj-lt"/>
              <a:buAutoNum type="arabicPeriod"/>
            </a:pPr>
            <a:r>
              <a:rPr lang="ru-RU" sz="1800" dirty="0" smtClean="0"/>
              <a:t>«Расстались мы, но  твой портрет...»</a:t>
            </a:r>
          </a:p>
          <a:p>
            <a:pPr marL="514350" indent="-514350">
              <a:buFont typeface="+mj-lt"/>
              <a:buAutoNum type="arabicPeriod"/>
            </a:pPr>
            <a:r>
              <a:rPr lang="ru-RU" sz="1800" dirty="0" smtClean="0"/>
              <a:t> «Есть речи — значенье...» (1824), </a:t>
            </a:r>
          </a:p>
          <a:p>
            <a:pPr marL="514350" indent="-514350">
              <a:buFont typeface="+mj-lt"/>
              <a:buAutoNum type="arabicPeriod"/>
            </a:pPr>
            <a:r>
              <a:rPr lang="ru-RU" sz="1800" dirty="0" smtClean="0"/>
              <a:t>«Предсказание» </a:t>
            </a:r>
          </a:p>
          <a:p>
            <a:pPr marL="514350" indent="-514350">
              <a:buFont typeface="+mj-lt"/>
              <a:buAutoNum type="arabicPeriod"/>
            </a:pPr>
            <a:r>
              <a:rPr lang="ru-RU" sz="1800" dirty="0" smtClean="0"/>
              <a:t> «Нищий»</a:t>
            </a:r>
          </a:p>
          <a:p>
            <a:pPr marL="514350" indent="-514350">
              <a:buFont typeface="+mj-lt"/>
              <a:buAutoNum type="arabicPeriod"/>
            </a:pPr>
            <a:r>
              <a:rPr lang="ru-RU" sz="1800" dirty="0" smtClean="0"/>
              <a:t> «Я жить хочу! Хочу печали...». </a:t>
            </a:r>
          </a:p>
          <a:p>
            <a:pPr marL="514350" indent="-514350">
              <a:buFont typeface="+mj-lt"/>
              <a:buAutoNum type="arabicPeriod"/>
            </a:pPr>
            <a:r>
              <a:rPr lang="ru-RU" sz="1800" dirty="0" smtClean="0"/>
              <a:t>«</a:t>
            </a:r>
            <a:r>
              <a:rPr lang="ru-RU" sz="1800" dirty="0" err="1" smtClean="0"/>
              <a:t>Валерик</a:t>
            </a:r>
            <a:r>
              <a:rPr lang="ru-RU" sz="1800" dirty="0" smtClean="0"/>
              <a:t>»</a:t>
            </a:r>
          </a:p>
          <a:p>
            <a:pPr marL="514350" indent="-514350">
              <a:buFont typeface="+mj-lt"/>
              <a:buAutoNum type="arabicPeriod"/>
            </a:pPr>
            <a:r>
              <a:rPr lang="ru-RU" sz="1800" dirty="0" smtClean="0"/>
              <a:t>«Как часто, пестрою толпою окружен...»</a:t>
            </a:r>
          </a:p>
          <a:p>
            <a:pPr marL="514350" indent="-514350">
              <a:buFont typeface="+mj-lt"/>
              <a:buAutoNum type="arabicPeriod"/>
            </a:pPr>
            <a:r>
              <a:rPr lang="ru-RU" sz="1800" dirty="0" smtClean="0"/>
              <a:t> «Сон»</a:t>
            </a:r>
          </a:p>
          <a:p>
            <a:pPr marL="514350" indent="-514350">
              <a:buFont typeface="+mj-lt"/>
              <a:buAutoNum type="arabicPeriod"/>
            </a:pPr>
            <a:r>
              <a:rPr lang="ru-RU" sz="1800" dirty="0" smtClean="0"/>
              <a:t> «Выхожу один я на дорогу...»</a:t>
            </a:r>
          </a:p>
          <a:p>
            <a:pPr marL="514350" indent="-514350">
              <a:buFont typeface="+mj-lt"/>
              <a:buAutoNum type="arabicPeriod"/>
            </a:pPr>
            <a:r>
              <a:rPr lang="ru-RU" sz="1800" dirty="0" smtClean="0"/>
              <a:t> « «Молитва» («Я, Матерь Божия, ныне с молитвою...»), </a:t>
            </a:r>
          </a:p>
          <a:p>
            <a:pPr marL="514350" indent="-514350">
              <a:buFont typeface="+mj-lt"/>
              <a:buAutoNum type="arabicPeriod"/>
            </a:pPr>
            <a:r>
              <a:rPr lang="ru-RU" sz="1800" dirty="0" smtClean="0"/>
              <a:t>«Завещание». </a:t>
            </a:r>
          </a:p>
          <a:p>
            <a:pPr marL="0" indent="0">
              <a:buNone/>
            </a:pPr>
            <a:r>
              <a:rPr lang="ru-RU" sz="1800" b="1" dirty="0" smtClean="0"/>
              <a:t>ВСЕ ПРОИЗВЕДЕНИЯ НАЙДЁТЕ ЗДЕСЬ:</a:t>
            </a:r>
          </a:p>
          <a:p>
            <a:pPr marL="0" indent="0">
              <a:buNone/>
            </a:pPr>
            <a:r>
              <a:rPr lang="en-US" sz="1800" b="1" dirty="0" smtClean="0">
                <a:hlinkClick r:id="rId3"/>
              </a:rPr>
              <a:t>http://ilibrary.ru/author/lermontov/l.%C3/index.html</a:t>
            </a:r>
            <a:r>
              <a:rPr lang="ru-RU" sz="1800" b="1" dirty="0" smtClean="0"/>
              <a:t> </a:t>
            </a:r>
          </a:p>
        </p:txBody>
      </p:sp>
    </p:spTree>
    <p:extLst>
      <p:ext uri="{BB962C8B-B14F-4D97-AF65-F5344CB8AC3E}">
        <p14:creationId xmlns:p14="http://schemas.microsoft.com/office/powerpoint/2010/main" val="4226180959"/>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circle(in)">
                                      <p:cBhvr>
                                        <p:cTn id="12" dur="20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5">
                                            <p:txEl>
                                              <p:pRg st="1" end="1"/>
                                            </p:txEl>
                                          </p:spTgt>
                                        </p:tgtEl>
                                        <p:attrNameLst>
                                          <p:attrName>style.visibility</p:attrName>
                                        </p:attrNameLst>
                                      </p:cBhvr>
                                      <p:to>
                                        <p:strVal val="visible"/>
                                      </p:to>
                                    </p:set>
                                    <p:animEffect transition="in" filter="circle(in)">
                                      <p:cBhvr>
                                        <p:cTn id="17" dur="2000"/>
                                        <p:tgtEl>
                                          <p:spTgt spid="5">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5">
                                            <p:txEl>
                                              <p:pRg st="2" end="2"/>
                                            </p:txEl>
                                          </p:spTgt>
                                        </p:tgtEl>
                                        <p:attrNameLst>
                                          <p:attrName>style.visibility</p:attrName>
                                        </p:attrNameLst>
                                      </p:cBhvr>
                                      <p:to>
                                        <p:strVal val="visible"/>
                                      </p:to>
                                    </p:set>
                                    <p:animEffect transition="in" filter="circle(in)">
                                      <p:cBhvr>
                                        <p:cTn id="22" dur="2000"/>
                                        <p:tgtEl>
                                          <p:spTgt spid="5">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5">
                                            <p:txEl>
                                              <p:pRg st="3" end="3"/>
                                            </p:txEl>
                                          </p:spTgt>
                                        </p:tgtEl>
                                        <p:attrNameLst>
                                          <p:attrName>style.visibility</p:attrName>
                                        </p:attrNameLst>
                                      </p:cBhvr>
                                      <p:to>
                                        <p:strVal val="visible"/>
                                      </p:to>
                                    </p:set>
                                    <p:animEffect transition="in" filter="circle(in)">
                                      <p:cBhvr>
                                        <p:cTn id="27" dur="2000"/>
                                        <p:tgtEl>
                                          <p:spTgt spid="5">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grpId="0" nodeType="clickEffect">
                                  <p:stCondLst>
                                    <p:cond delay="0"/>
                                  </p:stCondLst>
                                  <p:childTnLst>
                                    <p:set>
                                      <p:cBhvr>
                                        <p:cTn id="31" dur="1" fill="hold">
                                          <p:stCondLst>
                                            <p:cond delay="0"/>
                                          </p:stCondLst>
                                        </p:cTn>
                                        <p:tgtEl>
                                          <p:spTgt spid="5">
                                            <p:txEl>
                                              <p:pRg st="4" end="4"/>
                                            </p:txEl>
                                          </p:spTgt>
                                        </p:tgtEl>
                                        <p:attrNameLst>
                                          <p:attrName>style.visibility</p:attrName>
                                        </p:attrNameLst>
                                      </p:cBhvr>
                                      <p:to>
                                        <p:strVal val="visible"/>
                                      </p:to>
                                    </p:set>
                                    <p:animEffect transition="in" filter="circle(in)">
                                      <p:cBhvr>
                                        <p:cTn id="32" dur="2000"/>
                                        <p:tgtEl>
                                          <p:spTgt spid="5">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6" presetClass="entr" presetSubtype="16" fill="hold" grpId="0" nodeType="clickEffect">
                                  <p:stCondLst>
                                    <p:cond delay="0"/>
                                  </p:stCondLst>
                                  <p:childTnLst>
                                    <p:set>
                                      <p:cBhvr>
                                        <p:cTn id="36" dur="1" fill="hold">
                                          <p:stCondLst>
                                            <p:cond delay="0"/>
                                          </p:stCondLst>
                                        </p:cTn>
                                        <p:tgtEl>
                                          <p:spTgt spid="5">
                                            <p:txEl>
                                              <p:pRg st="5" end="5"/>
                                            </p:txEl>
                                          </p:spTgt>
                                        </p:tgtEl>
                                        <p:attrNameLst>
                                          <p:attrName>style.visibility</p:attrName>
                                        </p:attrNameLst>
                                      </p:cBhvr>
                                      <p:to>
                                        <p:strVal val="visible"/>
                                      </p:to>
                                    </p:set>
                                    <p:animEffect transition="in" filter="circle(in)">
                                      <p:cBhvr>
                                        <p:cTn id="37" dur="2000"/>
                                        <p:tgtEl>
                                          <p:spTgt spid="5">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6" presetClass="entr" presetSubtype="16" fill="hold" grpId="0" nodeType="clickEffect">
                                  <p:stCondLst>
                                    <p:cond delay="0"/>
                                  </p:stCondLst>
                                  <p:childTnLst>
                                    <p:set>
                                      <p:cBhvr>
                                        <p:cTn id="41" dur="1" fill="hold">
                                          <p:stCondLst>
                                            <p:cond delay="0"/>
                                          </p:stCondLst>
                                        </p:cTn>
                                        <p:tgtEl>
                                          <p:spTgt spid="5">
                                            <p:txEl>
                                              <p:pRg st="6" end="6"/>
                                            </p:txEl>
                                          </p:spTgt>
                                        </p:tgtEl>
                                        <p:attrNameLst>
                                          <p:attrName>style.visibility</p:attrName>
                                        </p:attrNameLst>
                                      </p:cBhvr>
                                      <p:to>
                                        <p:strVal val="visible"/>
                                      </p:to>
                                    </p:set>
                                    <p:animEffect transition="in" filter="circle(in)">
                                      <p:cBhvr>
                                        <p:cTn id="42" dur="2000"/>
                                        <p:tgtEl>
                                          <p:spTgt spid="5">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6" presetClass="entr" presetSubtype="16" fill="hold" grpId="0" nodeType="clickEffect">
                                  <p:stCondLst>
                                    <p:cond delay="0"/>
                                  </p:stCondLst>
                                  <p:childTnLst>
                                    <p:set>
                                      <p:cBhvr>
                                        <p:cTn id="46" dur="1" fill="hold">
                                          <p:stCondLst>
                                            <p:cond delay="0"/>
                                          </p:stCondLst>
                                        </p:cTn>
                                        <p:tgtEl>
                                          <p:spTgt spid="5">
                                            <p:txEl>
                                              <p:pRg st="7" end="7"/>
                                            </p:txEl>
                                          </p:spTgt>
                                        </p:tgtEl>
                                        <p:attrNameLst>
                                          <p:attrName>style.visibility</p:attrName>
                                        </p:attrNameLst>
                                      </p:cBhvr>
                                      <p:to>
                                        <p:strVal val="visible"/>
                                      </p:to>
                                    </p:set>
                                    <p:animEffect transition="in" filter="circle(in)">
                                      <p:cBhvr>
                                        <p:cTn id="47" dur="2000"/>
                                        <p:tgtEl>
                                          <p:spTgt spid="5">
                                            <p:txEl>
                                              <p:pRg st="7" end="7"/>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6" presetClass="entr" presetSubtype="16" fill="hold" grpId="0" nodeType="clickEffect">
                                  <p:stCondLst>
                                    <p:cond delay="0"/>
                                  </p:stCondLst>
                                  <p:childTnLst>
                                    <p:set>
                                      <p:cBhvr>
                                        <p:cTn id="51" dur="1" fill="hold">
                                          <p:stCondLst>
                                            <p:cond delay="0"/>
                                          </p:stCondLst>
                                        </p:cTn>
                                        <p:tgtEl>
                                          <p:spTgt spid="5">
                                            <p:txEl>
                                              <p:pRg st="8" end="8"/>
                                            </p:txEl>
                                          </p:spTgt>
                                        </p:tgtEl>
                                        <p:attrNameLst>
                                          <p:attrName>style.visibility</p:attrName>
                                        </p:attrNameLst>
                                      </p:cBhvr>
                                      <p:to>
                                        <p:strVal val="visible"/>
                                      </p:to>
                                    </p:set>
                                    <p:animEffect transition="in" filter="circle(in)">
                                      <p:cBhvr>
                                        <p:cTn id="52" dur="2000"/>
                                        <p:tgtEl>
                                          <p:spTgt spid="5">
                                            <p:txEl>
                                              <p:pRg st="8" end="8"/>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6" presetClass="entr" presetSubtype="16" fill="hold" grpId="0" nodeType="clickEffect">
                                  <p:stCondLst>
                                    <p:cond delay="0"/>
                                  </p:stCondLst>
                                  <p:childTnLst>
                                    <p:set>
                                      <p:cBhvr>
                                        <p:cTn id="56" dur="1" fill="hold">
                                          <p:stCondLst>
                                            <p:cond delay="0"/>
                                          </p:stCondLst>
                                        </p:cTn>
                                        <p:tgtEl>
                                          <p:spTgt spid="5">
                                            <p:txEl>
                                              <p:pRg st="9" end="9"/>
                                            </p:txEl>
                                          </p:spTgt>
                                        </p:tgtEl>
                                        <p:attrNameLst>
                                          <p:attrName>style.visibility</p:attrName>
                                        </p:attrNameLst>
                                      </p:cBhvr>
                                      <p:to>
                                        <p:strVal val="visible"/>
                                      </p:to>
                                    </p:set>
                                    <p:animEffect transition="in" filter="circle(in)">
                                      <p:cBhvr>
                                        <p:cTn id="57" dur="2000"/>
                                        <p:tgtEl>
                                          <p:spTgt spid="5">
                                            <p:txEl>
                                              <p:pRg st="9" end="9"/>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6" presetClass="entr" presetSubtype="16" fill="hold" grpId="0" nodeType="clickEffect">
                                  <p:stCondLst>
                                    <p:cond delay="0"/>
                                  </p:stCondLst>
                                  <p:childTnLst>
                                    <p:set>
                                      <p:cBhvr>
                                        <p:cTn id="61" dur="1" fill="hold">
                                          <p:stCondLst>
                                            <p:cond delay="0"/>
                                          </p:stCondLst>
                                        </p:cTn>
                                        <p:tgtEl>
                                          <p:spTgt spid="5">
                                            <p:txEl>
                                              <p:pRg st="10" end="10"/>
                                            </p:txEl>
                                          </p:spTgt>
                                        </p:tgtEl>
                                        <p:attrNameLst>
                                          <p:attrName>style.visibility</p:attrName>
                                        </p:attrNameLst>
                                      </p:cBhvr>
                                      <p:to>
                                        <p:strVal val="visible"/>
                                      </p:to>
                                    </p:set>
                                    <p:animEffect transition="in" filter="circle(in)">
                                      <p:cBhvr>
                                        <p:cTn id="62" dur="2000"/>
                                        <p:tgtEl>
                                          <p:spTgt spid="5">
                                            <p:txEl>
                                              <p:pRg st="10" end="10"/>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6" presetClass="entr" presetSubtype="16" fill="hold" grpId="0" nodeType="clickEffect">
                                  <p:stCondLst>
                                    <p:cond delay="0"/>
                                  </p:stCondLst>
                                  <p:childTnLst>
                                    <p:set>
                                      <p:cBhvr>
                                        <p:cTn id="66" dur="1" fill="hold">
                                          <p:stCondLst>
                                            <p:cond delay="0"/>
                                          </p:stCondLst>
                                        </p:cTn>
                                        <p:tgtEl>
                                          <p:spTgt spid="5">
                                            <p:txEl>
                                              <p:pRg st="11" end="11"/>
                                            </p:txEl>
                                          </p:spTgt>
                                        </p:tgtEl>
                                        <p:attrNameLst>
                                          <p:attrName>style.visibility</p:attrName>
                                        </p:attrNameLst>
                                      </p:cBhvr>
                                      <p:to>
                                        <p:strVal val="visible"/>
                                      </p:to>
                                    </p:set>
                                    <p:animEffect transition="in" filter="circle(in)">
                                      <p:cBhvr>
                                        <p:cTn id="67" dur="2000"/>
                                        <p:tgtEl>
                                          <p:spTgt spid="5">
                                            <p:txEl>
                                              <p:pRg st="11" end="11"/>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6" presetClass="entr" presetSubtype="16" fill="hold" grpId="0" nodeType="clickEffect">
                                  <p:stCondLst>
                                    <p:cond delay="0"/>
                                  </p:stCondLst>
                                  <p:childTnLst>
                                    <p:set>
                                      <p:cBhvr>
                                        <p:cTn id="71" dur="1" fill="hold">
                                          <p:stCondLst>
                                            <p:cond delay="0"/>
                                          </p:stCondLst>
                                        </p:cTn>
                                        <p:tgtEl>
                                          <p:spTgt spid="5">
                                            <p:txEl>
                                              <p:pRg st="12" end="12"/>
                                            </p:txEl>
                                          </p:spTgt>
                                        </p:tgtEl>
                                        <p:attrNameLst>
                                          <p:attrName>style.visibility</p:attrName>
                                        </p:attrNameLst>
                                      </p:cBhvr>
                                      <p:to>
                                        <p:strVal val="visible"/>
                                      </p:to>
                                    </p:set>
                                    <p:animEffect transition="in" filter="circle(in)">
                                      <p:cBhvr>
                                        <p:cTn id="72" dur="2000"/>
                                        <p:tgtEl>
                                          <p:spTgt spid="5">
                                            <p:txEl>
                                              <p:pRg st="12" end="12"/>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6" presetClass="entr" presetSubtype="16" fill="hold" grpId="0" nodeType="clickEffect">
                                  <p:stCondLst>
                                    <p:cond delay="0"/>
                                  </p:stCondLst>
                                  <p:childTnLst>
                                    <p:set>
                                      <p:cBhvr>
                                        <p:cTn id="76" dur="1" fill="hold">
                                          <p:stCondLst>
                                            <p:cond delay="0"/>
                                          </p:stCondLst>
                                        </p:cTn>
                                        <p:tgtEl>
                                          <p:spTgt spid="5">
                                            <p:txEl>
                                              <p:pRg st="13" end="13"/>
                                            </p:txEl>
                                          </p:spTgt>
                                        </p:tgtEl>
                                        <p:attrNameLst>
                                          <p:attrName>style.visibility</p:attrName>
                                        </p:attrNameLst>
                                      </p:cBhvr>
                                      <p:to>
                                        <p:strVal val="visible"/>
                                      </p:to>
                                    </p:set>
                                    <p:animEffect transition="in" filter="circle(in)">
                                      <p:cBhvr>
                                        <p:cTn id="77" dur="2000"/>
                                        <p:tgtEl>
                                          <p:spTgt spid="5">
                                            <p:txEl>
                                              <p:pRg st="13" end="13"/>
                                            </p:txEl>
                                          </p:spTgt>
                                        </p:tgtEl>
                                      </p:cBhvr>
                                    </p:animEffect>
                                  </p:childTnLst>
                                </p:cTn>
                              </p:par>
                            </p:childTnLst>
                          </p:cTn>
                        </p:par>
                      </p:childTnLst>
                    </p:cTn>
                  </p:par>
                  <p:par>
                    <p:cTn id="78" fill="hold">
                      <p:stCondLst>
                        <p:cond delay="indefinite"/>
                      </p:stCondLst>
                      <p:childTnLst>
                        <p:par>
                          <p:cTn id="79" fill="hold">
                            <p:stCondLst>
                              <p:cond delay="0"/>
                            </p:stCondLst>
                            <p:childTnLst>
                              <p:par>
                                <p:cTn id="80" presetID="6" presetClass="entr" presetSubtype="16" fill="hold" grpId="0" nodeType="clickEffect">
                                  <p:stCondLst>
                                    <p:cond delay="0"/>
                                  </p:stCondLst>
                                  <p:childTnLst>
                                    <p:set>
                                      <p:cBhvr>
                                        <p:cTn id="81" dur="1" fill="hold">
                                          <p:stCondLst>
                                            <p:cond delay="0"/>
                                          </p:stCondLst>
                                        </p:cTn>
                                        <p:tgtEl>
                                          <p:spTgt spid="5">
                                            <p:txEl>
                                              <p:pRg st="14" end="14"/>
                                            </p:txEl>
                                          </p:spTgt>
                                        </p:tgtEl>
                                        <p:attrNameLst>
                                          <p:attrName>style.visibility</p:attrName>
                                        </p:attrNameLst>
                                      </p:cBhvr>
                                      <p:to>
                                        <p:strVal val="visible"/>
                                      </p:to>
                                    </p:set>
                                    <p:animEffect transition="in" filter="circle(in)">
                                      <p:cBhvr>
                                        <p:cTn id="82" dur="2000"/>
                                        <p:tgtEl>
                                          <p:spTgt spid="5">
                                            <p:txEl>
                                              <p:pRg st="14" end="14"/>
                                            </p:txEl>
                                          </p:spTgt>
                                        </p:tgtEl>
                                      </p:cBhvr>
                                    </p:animEffect>
                                  </p:childTnLst>
                                </p:cTn>
                              </p:par>
                            </p:childTnLst>
                          </p:cTn>
                        </p:par>
                      </p:childTnLst>
                    </p:cTn>
                  </p:par>
                  <p:par>
                    <p:cTn id="83" fill="hold">
                      <p:stCondLst>
                        <p:cond delay="indefinite"/>
                      </p:stCondLst>
                      <p:childTnLst>
                        <p:par>
                          <p:cTn id="84" fill="hold">
                            <p:stCondLst>
                              <p:cond delay="0"/>
                            </p:stCondLst>
                            <p:childTnLst>
                              <p:par>
                                <p:cTn id="85" presetID="6" presetClass="entr" presetSubtype="16" fill="hold" grpId="0" nodeType="clickEffect">
                                  <p:stCondLst>
                                    <p:cond delay="0"/>
                                  </p:stCondLst>
                                  <p:childTnLst>
                                    <p:set>
                                      <p:cBhvr>
                                        <p:cTn id="86" dur="1" fill="hold">
                                          <p:stCondLst>
                                            <p:cond delay="0"/>
                                          </p:stCondLst>
                                        </p:cTn>
                                        <p:tgtEl>
                                          <p:spTgt spid="5">
                                            <p:txEl>
                                              <p:pRg st="15" end="15"/>
                                            </p:txEl>
                                          </p:spTgt>
                                        </p:tgtEl>
                                        <p:attrNameLst>
                                          <p:attrName>style.visibility</p:attrName>
                                        </p:attrNameLst>
                                      </p:cBhvr>
                                      <p:to>
                                        <p:strVal val="visible"/>
                                      </p:to>
                                    </p:set>
                                    <p:animEffect transition="in" filter="circle(in)">
                                      <p:cBhvr>
                                        <p:cTn id="87" dur="2000"/>
                                        <p:tgtEl>
                                          <p:spTgt spid="5">
                                            <p:txEl>
                                              <p:pRg st="15" end="15"/>
                                            </p:txEl>
                                          </p:spTgt>
                                        </p:tgtEl>
                                      </p:cBhvr>
                                    </p:animEffect>
                                  </p:childTnLst>
                                </p:cTn>
                              </p:par>
                            </p:childTnLst>
                          </p:cTn>
                        </p:par>
                      </p:childTnLst>
                    </p:cTn>
                  </p:par>
                  <p:par>
                    <p:cTn id="88" fill="hold">
                      <p:stCondLst>
                        <p:cond delay="indefinite"/>
                      </p:stCondLst>
                      <p:childTnLst>
                        <p:par>
                          <p:cTn id="89" fill="hold">
                            <p:stCondLst>
                              <p:cond delay="0"/>
                            </p:stCondLst>
                            <p:childTnLst>
                              <p:par>
                                <p:cTn id="90" presetID="6" presetClass="entr" presetSubtype="16" fill="hold" grpId="0" nodeType="clickEffect">
                                  <p:stCondLst>
                                    <p:cond delay="0"/>
                                  </p:stCondLst>
                                  <p:childTnLst>
                                    <p:set>
                                      <p:cBhvr>
                                        <p:cTn id="91" dur="1" fill="hold">
                                          <p:stCondLst>
                                            <p:cond delay="0"/>
                                          </p:stCondLst>
                                        </p:cTn>
                                        <p:tgtEl>
                                          <p:spTgt spid="5">
                                            <p:txEl>
                                              <p:pRg st="16" end="16"/>
                                            </p:txEl>
                                          </p:spTgt>
                                        </p:tgtEl>
                                        <p:attrNameLst>
                                          <p:attrName>style.visibility</p:attrName>
                                        </p:attrNameLst>
                                      </p:cBhvr>
                                      <p:to>
                                        <p:strVal val="visible"/>
                                      </p:to>
                                    </p:set>
                                    <p:animEffect transition="in" filter="circle(in)">
                                      <p:cBhvr>
                                        <p:cTn id="92" dur="2000"/>
                                        <p:tgtEl>
                                          <p:spTgt spid="5">
                                            <p:txEl>
                                              <p:pRg st="16" end="16"/>
                                            </p:txEl>
                                          </p:spTgt>
                                        </p:tgtEl>
                                      </p:cBhvr>
                                    </p:animEffect>
                                  </p:childTnLst>
                                </p:cTn>
                              </p:par>
                            </p:childTnLst>
                          </p:cTn>
                        </p:par>
                      </p:childTnLst>
                    </p:cTn>
                  </p:par>
                  <p:par>
                    <p:cTn id="93" fill="hold">
                      <p:stCondLst>
                        <p:cond delay="indefinite"/>
                      </p:stCondLst>
                      <p:childTnLst>
                        <p:par>
                          <p:cTn id="94" fill="hold">
                            <p:stCondLst>
                              <p:cond delay="0"/>
                            </p:stCondLst>
                            <p:childTnLst>
                              <p:par>
                                <p:cTn id="95" presetID="6" presetClass="entr" presetSubtype="16" fill="hold" grpId="0" nodeType="clickEffect">
                                  <p:stCondLst>
                                    <p:cond delay="0"/>
                                  </p:stCondLst>
                                  <p:childTnLst>
                                    <p:set>
                                      <p:cBhvr>
                                        <p:cTn id="96" dur="1" fill="hold">
                                          <p:stCondLst>
                                            <p:cond delay="0"/>
                                          </p:stCondLst>
                                        </p:cTn>
                                        <p:tgtEl>
                                          <p:spTgt spid="5">
                                            <p:txEl>
                                              <p:pRg st="17" end="17"/>
                                            </p:txEl>
                                          </p:spTgt>
                                        </p:tgtEl>
                                        <p:attrNameLst>
                                          <p:attrName>style.visibility</p:attrName>
                                        </p:attrNameLst>
                                      </p:cBhvr>
                                      <p:to>
                                        <p:strVal val="visible"/>
                                      </p:to>
                                    </p:set>
                                    <p:animEffect transition="in" filter="circle(in)">
                                      <p:cBhvr>
                                        <p:cTn id="97" dur="2000"/>
                                        <p:tgtEl>
                                          <p:spTgt spid="5">
                                            <p:txEl>
                                              <p:pRg st="17" end="17"/>
                                            </p:txEl>
                                          </p:spTgt>
                                        </p:tgtEl>
                                      </p:cBhvr>
                                    </p:animEffect>
                                  </p:childTnLst>
                                </p:cTn>
                              </p:par>
                            </p:childTnLst>
                          </p:cTn>
                        </p:par>
                      </p:childTnLst>
                    </p:cTn>
                  </p:par>
                  <p:par>
                    <p:cTn id="98" fill="hold">
                      <p:stCondLst>
                        <p:cond delay="indefinite"/>
                      </p:stCondLst>
                      <p:childTnLst>
                        <p:par>
                          <p:cTn id="99" fill="hold">
                            <p:stCondLst>
                              <p:cond delay="0"/>
                            </p:stCondLst>
                            <p:childTnLst>
                              <p:par>
                                <p:cTn id="100" presetID="6" presetClass="entr" presetSubtype="16" fill="hold" grpId="0" nodeType="clickEffect">
                                  <p:stCondLst>
                                    <p:cond delay="0"/>
                                  </p:stCondLst>
                                  <p:childTnLst>
                                    <p:set>
                                      <p:cBhvr>
                                        <p:cTn id="101" dur="1" fill="hold">
                                          <p:stCondLst>
                                            <p:cond delay="0"/>
                                          </p:stCondLst>
                                        </p:cTn>
                                        <p:tgtEl>
                                          <p:spTgt spid="5">
                                            <p:txEl>
                                              <p:pRg st="18" end="18"/>
                                            </p:txEl>
                                          </p:spTgt>
                                        </p:tgtEl>
                                        <p:attrNameLst>
                                          <p:attrName>style.visibility</p:attrName>
                                        </p:attrNameLst>
                                      </p:cBhvr>
                                      <p:to>
                                        <p:strVal val="visible"/>
                                      </p:to>
                                    </p:set>
                                    <p:animEffect transition="in" filter="circle(in)">
                                      <p:cBhvr>
                                        <p:cTn id="102" dur="2000"/>
                                        <p:tgtEl>
                                          <p:spTgt spid="5">
                                            <p:txEl>
                                              <p:pRg st="18" end="18"/>
                                            </p:txEl>
                                          </p:spTgt>
                                        </p:tgtEl>
                                      </p:cBhvr>
                                    </p:animEffect>
                                  </p:childTnLst>
                                </p:cTn>
                              </p:par>
                            </p:childTnLst>
                          </p:cTn>
                        </p:par>
                      </p:childTnLst>
                    </p:cTn>
                  </p:par>
                  <p:par>
                    <p:cTn id="103" fill="hold">
                      <p:stCondLst>
                        <p:cond delay="indefinite"/>
                      </p:stCondLst>
                      <p:childTnLst>
                        <p:par>
                          <p:cTn id="104" fill="hold">
                            <p:stCondLst>
                              <p:cond delay="0"/>
                            </p:stCondLst>
                            <p:childTnLst>
                              <p:par>
                                <p:cTn id="105" presetID="6" presetClass="entr" presetSubtype="16" fill="hold" grpId="0" nodeType="clickEffect">
                                  <p:stCondLst>
                                    <p:cond delay="0"/>
                                  </p:stCondLst>
                                  <p:childTnLst>
                                    <p:set>
                                      <p:cBhvr>
                                        <p:cTn id="106" dur="1" fill="hold">
                                          <p:stCondLst>
                                            <p:cond delay="0"/>
                                          </p:stCondLst>
                                        </p:cTn>
                                        <p:tgtEl>
                                          <p:spTgt spid="5">
                                            <p:txEl>
                                              <p:pRg st="19" end="19"/>
                                            </p:txEl>
                                          </p:spTgt>
                                        </p:tgtEl>
                                        <p:attrNameLst>
                                          <p:attrName>style.visibility</p:attrName>
                                        </p:attrNameLst>
                                      </p:cBhvr>
                                      <p:to>
                                        <p:strVal val="visible"/>
                                      </p:to>
                                    </p:set>
                                    <p:animEffect transition="in" filter="circle(in)">
                                      <p:cBhvr>
                                        <p:cTn id="107" dur="2000"/>
                                        <p:tgtEl>
                                          <p:spTgt spid="5">
                                            <p:txEl>
                                              <p:pRg st="19" end="19"/>
                                            </p:txEl>
                                          </p:spTgt>
                                        </p:tgtEl>
                                      </p:cBhvr>
                                    </p:animEffect>
                                  </p:childTnLst>
                                </p:cTn>
                              </p:par>
                            </p:childTnLst>
                          </p:cTn>
                        </p:par>
                      </p:childTnLst>
                    </p:cTn>
                  </p:par>
                  <p:par>
                    <p:cTn id="108" fill="hold">
                      <p:stCondLst>
                        <p:cond delay="indefinite"/>
                      </p:stCondLst>
                      <p:childTnLst>
                        <p:par>
                          <p:cTn id="109" fill="hold">
                            <p:stCondLst>
                              <p:cond delay="0"/>
                            </p:stCondLst>
                            <p:childTnLst>
                              <p:par>
                                <p:cTn id="110" presetID="6" presetClass="entr" presetSubtype="16" fill="hold" grpId="0" nodeType="clickEffect">
                                  <p:stCondLst>
                                    <p:cond delay="0"/>
                                  </p:stCondLst>
                                  <p:childTnLst>
                                    <p:set>
                                      <p:cBhvr>
                                        <p:cTn id="111" dur="1" fill="hold">
                                          <p:stCondLst>
                                            <p:cond delay="0"/>
                                          </p:stCondLst>
                                        </p:cTn>
                                        <p:tgtEl>
                                          <p:spTgt spid="5">
                                            <p:txEl>
                                              <p:pRg st="20" end="20"/>
                                            </p:txEl>
                                          </p:spTgt>
                                        </p:tgtEl>
                                        <p:attrNameLst>
                                          <p:attrName>style.visibility</p:attrName>
                                        </p:attrNameLst>
                                      </p:cBhvr>
                                      <p:to>
                                        <p:strVal val="visible"/>
                                      </p:to>
                                    </p:set>
                                    <p:animEffect transition="in" filter="circle(in)">
                                      <p:cBhvr>
                                        <p:cTn id="112" dur="2000"/>
                                        <p:tgtEl>
                                          <p:spTgt spid="5">
                                            <p:txEl>
                                              <p:pRg st="20" end="20"/>
                                            </p:txEl>
                                          </p:spTgt>
                                        </p:tgtEl>
                                      </p:cBhvr>
                                    </p:animEffect>
                                  </p:childTnLst>
                                </p:cTn>
                              </p:par>
                            </p:childTnLst>
                          </p:cTn>
                        </p:par>
                      </p:childTnLst>
                    </p:cTn>
                  </p:par>
                  <p:par>
                    <p:cTn id="113" fill="hold">
                      <p:stCondLst>
                        <p:cond delay="indefinite"/>
                      </p:stCondLst>
                      <p:childTnLst>
                        <p:par>
                          <p:cTn id="114" fill="hold">
                            <p:stCondLst>
                              <p:cond delay="0"/>
                            </p:stCondLst>
                            <p:childTnLst>
                              <p:par>
                                <p:cTn id="115" presetID="6" presetClass="entr" presetSubtype="16" fill="hold" grpId="0" nodeType="clickEffect">
                                  <p:stCondLst>
                                    <p:cond delay="0"/>
                                  </p:stCondLst>
                                  <p:childTnLst>
                                    <p:set>
                                      <p:cBhvr>
                                        <p:cTn id="116" dur="1" fill="hold">
                                          <p:stCondLst>
                                            <p:cond delay="0"/>
                                          </p:stCondLst>
                                        </p:cTn>
                                        <p:tgtEl>
                                          <p:spTgt spid="5">
                                            <p:txEl>
                                              <p:pRg st="21" end="21"/>
                                            </p:txEl>
                                          </p:spTgt>
                                        </p:tgtEl>
                                        <p:attrNameLst>
                                          <p:attrName>style.visibility</p:attrName>
                                        </p:attrNameLst>
                                      </p:cBhvr>
                                      <p:to>
                                        <p:strVal val="visible"/>
                                      </p:to>
                                    </p:set>
                                    <p:animEffect transition="in" filter="circle(in)">
                                      <p:cBhvr>
                                        <p:cTn id="117" dur="2000"/>
                                        <p:tgtEl>
                                          <p:spTgt spid="5">
                                            <p:txEl>
                                              <p:pRg st="21" end="21"/>
                                            </p:txEl>
                                          </p:spTgt>
                                        </p:tgtEl>
                                      </p:cBhvr>
                                    </p:animEffect>
                                  </p:childTnLst>
                                </p:cTn>
                              </p:par>
                            </p:childTnLst>
                          </p:cTn>
                        </p:par>
                      </p:childTnLst>
                    </p:cTn>
                  </p:par>
                  <p:par>
                    <p:cTn id="118" fill="hold">
                      <p:stCondLst>
                        <p:cond delay="indefinite"/>
                      </p:stCondLst>
                      <p:childTnLst>
                        <p:par>
                          <p:cTn id="119" fill="hold">
                            <p:stCondLst>
                              <p:cond delay="0"/>
                            </p:stCondLst>
                            <p:childTnLst>
                              <p:par>
                                <p:cTn id="120" presetID="6" presetClass="entr" presetSubtype="16" fill="hold" grpId="0" nodeType="clickEffect">
                                  <p:stCondLst>
                                    <p:cond delay="0"/>
                                  </p:stCondLst>
                                  <p:childTnLst>
                                    <p:set>
                                      <p:cBhvr>
                                        <p:cTn id="121" dur="1" fill="hold">
                                          <p:stCondLst>
                                            <p:cond delay="0"/>
                                          </p:stCondLst>
                                        </p:cTn>
                                        <p:tgtEl>
                                          <p:spTgt spid="5">
                                            <p:txEl>
                                              <p:pRg st="22" end="22"/>
                                            </p:txEl>
                                          </p:spTgt>
                                        </p:tgtEl>
                                        <p:attrNameLst>
                                          <p:attrName>style.visibility</p:attrName>
                                        </p:attrNameLst>
                                      </p:cBhvr>
                                      <p:to>
                                        <p:strVal val="visible"/>
                                      </p:to>
                                    </p:set>
                                    <p:animEffect transition="in" filter="circle(in)">
                                      <p:cBhvr>
                                        <p:cTn id="122" dur="2000"/>
                                        <p:tgtEl>
                                          <p:spTgt spid="5">
                                            <p:txEl>
                                              <p:pRg st="22" end="22"/>
                                            </p:txEl>
                                          </p:spTgt>
                                        </p:tgtEl>
                                      </p:cBhvr>
                                    </p:animEffect>
                                  </p:childTnLst>
                                </p:cTn>
                              </p:par>
                            </p:childTnLst>
                          </p:cTn>
                        </p:par>
                      </p:childTnLst>
                    </p:cTn>
                  </p:par>
                  <p:par>
                    <p:cTn id="123" fill="hold">
                      <p:stCondLst>
                        <p:cond delay="indefinite"/>
                      </p:stCondLst>
                      <p:childTnLst>
                        <p:par>
                          <p:cTn id="124" fill="hold">
                            <p:stCondLst>
                              <p:cond delay="0"/>
                            </p:stCondLst>
                            <p:childTnLst>
                              <p:par>
                                <p:cTn id="125" presetID="6" presetClass="entr" presetSubtype="16" fill="hold" grpId="0" nodeType="clickEffect">
                                  <p:stCondLst>
                                    <p:cond delay="0"/>
                                  </p:stCondLst>
                                  <p:childTnLst>
                                    <p:set>
                                      <p:cBhvr>
                                        <p:cTn id="126" dur="1" fill="hold">
                                          <p:stCondLst>
                                            <p:cond delay="0"/>
                                          </p:stCondLst>
                                        </p:cTn>
                                        <p:tgtEl>
                                          <p:spTgt spid="5">
                                            <p:txEl>
                                              <p:pRg st="23" end="23"/>
                                            </p:txEl>
                                          </p:spTgt>
                                        </p:tgtEl>
                                        <p:attrNameLst>
                                          <p:attrName>style.visibility</p:attrName>
                                        </p:attrNameLst>
                                      </p:cBhvr>
                                      <p:to>
                                        <p:strVal val="visible"/>
                                      </p:to>
                                    </p:set>
                                    <p:animEffect transition="in" filter="circle(in)">
                                      <p:cBhvr>
                                        <p:cTn id="127" dur="2000"/>
                                        <p:tgtEl>
                                          <p:spTgt spid="5">
                                            <p:txEl>
                                              <p:pRg st="23" end="23"/>
                                            </p:txEl>
                                          </p:spTgt>
                                        </p:tgtEl>
                                      </p:cBhvr>
                                    </p:animEffect>
                                  </p:childTnLst>
                                </p:cTn>
                              </p:par>
                            </p:childTnLst>
                          </p:cTn>
                        </p:par>
                      </p:childTnLst>
                    </p:cTn>
                  </p:par>
                  <p:par>
                    <p:cTn id="128" fill="hold">
                      <p:stCondLst>
                        <p:cond delay="indefinite"/>
                      </p:stCondLst>
                      <p:childTnLst>
                        <p:par>
                          <p:cTn id="129" fill="hold">
                            <p:stCondLst>
                              <p:cond delay="0"/>
                            </p:stCondLst>
                            <p:childTnLst>
                              <p:par>
                                <p:cTn id="130" presetID="6" presetClass="entr" presetSubtype="16" fill="hold" grpId="0" nodeType="clickEffect">
                                  <p:stCondLst>
                                    <p:cond delay="0"/>
                                  </p:stCondLst>
                                  <p:childTnLst>
                                    <p:set>
                                      <p:cBhvr>
                                        <p:cTn id="131" dur="1" fill="hold">
                                          <p:stCondLst>
                                            <p:cond delay="0"/>
                                          </p:stCondLst>
                                        </p:cTn>
                                        <p:tgtEl>
                                          <p:spTgt spid="5">
                                            <p:txEl>
                                              <p:pRg st="24" end="24"/>
                                            </p:txEl>
                                          </p:spTgt>
                                        </p:tgtEl>
                                        <p:attrNameLst>
                                          <p:attrName>style.visibility</p:attrName>
                                        </p:attrNameLst>
                                      </p:cBhvr>
                                      <p:to>
                                        <p:strVal val="visible"/>
                                      </p:to>
                                    </p:set>
                                    <p:animEffect transition="in" filter="circle(in)">
                                      <p:cBhvr>
                                        <p:cTn id="132" dur="2000"/>
                                        <p:tgtEl>
                                          <p:spTgt spid="5">
                                            <p:txEl>
                                              <p:pRg st="24" end="24"/>
                                            </p:txEl>
                                          </p:spTgt>
                                        </p:tgtEl>
                                      </p:cBhvr>
                                    </p:animEffect>
                                  </p:childTnLst>
                                </p:cTn>
                              </p:par>
                            </p:childTnLst>
                          </p:cTn>
                        </p:par>
                      </p:childTnLst>
                    </p:cTn>
                  </p:par>
                  <p:par>
                    <p:cTn id="133" fill="hold">
                      <p:stCondLst>
                        <p:cond delay="indefinite"/>
                      </p:stCondLst>
                      <p:childTnLst>
                        <p:par>
                          <p:cTn id="134" fill="hold">
                            <p:stCondLst>
                              <p:cond delay="0"/>
                            </p:stCondLst>
                            <p:childTnLst>
                              <p:par>
                                <p:cTn id="135" presetID="6" presetClass="entr" presetSubtype="16" fill="hold" grpId="0" nodeType="clickEffect">
                                  <p:stCondLst>
                                    <p:cond delay="0"/>
                                  </p:stCondLst>
                                  <p:childTnLst>
                                    <p:set>
                                      <p:cBhvr>
                                        <p:cTn id="136" dur="1" fill="hold">
                                          <p:stCondLst>
                                            <p:cond delay="0"/>
                                          </p:stCondLst>
                                        </p:cTn>
                                        <p:tgtEl>
                                          <p:spTgt spid="5">
                                            <p:txEl>
                                              <p:pRg st="25" end="25"/>
                                            </p:txEl>
                                          </p:spTgt>
                                        </p:tgtEl>
                                        <p:attrNameLst>
                                          <p:attrName>style.visibility</p:attrName>
                                        </p:attrNameLst>
                                      </p:cBhvr>
                                      <p:to>
                                        <p:strVal val="visible"/>
                                      </p:to>
                                    </p:set>
                                    <p:animEffect transition="in" filter="circle(in)">
                                      <p:cBhvr>
                                        <p:cTn id="137" dur="2000"/>
                                        <p:tgtEl>
                                          <p:spTgt spid="5">
                                            <p:txEl>
                                              <p:pRg st="25" end="25"/>
                                            </p:txEl>
                                          </p:spTgt>
                                        </p:tgtEl>
                                      </p:cBhvr>
                                    </p:animEffect>
                                  </p:childTnLst>
                                </p:cTn>
                              </p:par>
                            </p:childTnLst>
                          </p:cTn>
                        </p:par>
                      </p:childTnLst>
                    </p:cTn>
                  </p:par>
                  <p:par>
                    <p:cTn id="138" fill="hold">
                      <p:stCondLst>
                        <p:cond delay="indefinite"/>
                      </p:stCondLst>
                      <p:childTnLst>
                        <p:par>
                          <p:cTn id="139" fill="hold">
                            <p:stCondLst>
                              <p:cond delay="0"/>
                            </p:stCondLst>
                            <p:childTnLst>
                              <p:par>
                                <p:cTn id="140" presetID="6" presetClass="entr" presetSubtype="16" fill="hold" grpId="0" nodeType="clickEffect">
                                  <p:stCondLst>
                                    <p:cond delay="0"/>
                                  </p:stCondLst>
                                  <p:childTnLst>
                                    <p:set>
                                      <p:cBhvr>
                                        <p:cTn id="141" dur="1" fill="hold">
                                          <p:stCondLst>
                                            <p:cond delay="0"/>
                                          </p:stCondLst>
                                        </p:cTn>
                                        <p:tgtEl>
                                          <p:spTgt spid="5">
                                            <p:txEl>
                                              <p:pRg st="26" end="26"/>
                                            </p:txEl>
                                          </p:spTgt>
                                        </p:tgtEl>
                                        <p:attrNameLst>
                                          <p:attrName>style.visibility</p:attrName>
                                        </p:attrNameLst>
                                      </p:cBhvr>
                                      <p:to>
                                        <p:strVal val="visible"/>
                                      </p:to>
                                    </p:set>
                                    <p:animEffect transition="in" filter="circle(in)">
                                      <p:cBhvr>
                                        <p:cTn id="142" dur="2000"/>
                                        <p:tgtEl>
                                          <p:spTgt spid="5">
                                            <p:txEl>
                                              <p:pRg st="26" end="26"/>
                                            </p:txEl>
                                          </p:spTgt>
                                        </p:tgtEl>
                                      </p:cBhvr>
                                    </p:animEffect>
                                  </p:childTnLst>
                                </p:cTn>
                              </p:par>
                            </p:childTnLst>
                          </p:cTn>
                        </p:par>
                      </p:childTnLst>
                    </p:cTn>
                  </p:par>
                  <p:par>
                    <p:cTn id="143" fill="hold">
                      <p:stCondLst>
                        <p:cond delay="indefinite"/>
                      </p:stCondLst>
                      <p:childTnLst>
                        <p:par>
                          <p:cTn id="144" fill="hold">
                            <p:stCondLst>
                              <p:cond delay="0"/>
                            </p:stCondLst>
                            <p:childTnLst>
                              <p:par>
                                <p:cTn id="145" presetID="6" presetClass="entr" presetSubtype="16" fill="hold" grpId="0" nodeType="clickEffect">
                                  <p:stCondLst>
                                    <p:cond delay="0"/>
                                  </p:stCondLst>
                                  <p:childTnLst>
                                    <p:set>
                                      <p:cBhvr>
                                        <p:cTn id="146" dur="1" fill="hold">
                                          <p:stCondLst>
                                            <p:cond delay="0"/>
                                          </p:stCondLst>
                                        </p:cTn>
                                        <p:tgtEl>
                                          <p:spTgt spid="5">
                                            <p:txEl>
                                              <p:pRg st="27" end="27"/>
                                            </p:txEl>
                                          </p:spTgt>
                                        </p:tgtEl>
                                        <p:attrNameLst>
                                          <p:attrName>style.visibility</p:attrName>
                                        </p:attrNameLst>
                                      </p:cBhvr>
                                      <p:to>
                                        <p:strVal val="visible"/>
                                      </p:to>
                                    </p:set>
                                    <p:animEffect transition="in" filter="circle(in)">
                                      <p:cBhvr>
                                        <p:cTn id="147" dur="2000"/>
                                        <p:tgtEl>
                                          <p:spTgt spid="5">
                                            <p:txEl>
                                              <p:pRg st="27" end="2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build="p"/>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9942" name="Text Box 6"/>
          <p:cNvSpPr txBox="1">
            <a:spLocks noChangeArrowheads="1"/>
          </p:cNvSpPr>
          <p:nvPr/>
        </p:nvSpPr>
        <p:spPr bwMode="auto">
          <a:xfrm>
            <a:off x="1671638" y="4025900"/>
            <a:ext cx="184150" cy="366713"/>
          </a:xfrm>
          <a:prstGeom prst="rect">
            <a:avLst/>
          </a:prstGeom>
          <a:noFill/>
          <a:ln w="9525">
            <a:noFill/>
            <a:miter lim="800000"/>
            <a:headEnd/>
            <a:tailEnd/>
          </a:ln>
          <a:effectLst/>
        </p:spPr>
        <p:txBody>
          <a:bodyPr wrap="none">
            <a:spAutoFit/>
          </a:bodyPr>
          <a:lstStyle/>
          <a:p>
            <a:endParaRPr lang="ru-RU"/>
          </a:p>
        </p:txBody>
      </p:sp>
      <p:sp>
        <p:nvSpPr>
          <p:cNvPr id="39943" name="Text Box 7"/>
          <p:cNvSpPr txBox="1">
            <a:spLocks noChangeArrowheads="1"/>
          </p:cNvSpPr>
          <p:nvPr/>
        </p:nvSpPr>
        <p:spPr bwMode="auto">
          <a:xfrm>
            <a:off x="2176463" y="4241800"/>
            <a:ext cx="184150" cy="366713"/>
          </a:xfrm>
          <a:prstGeom prst="rect">
            <a:avLst/>
          </a:prstGeom>
          <a:noFill/>
          <a:ln w="9525">
            <a:noFill/>
            <a:miter lim="800000"/>
            <a:headEnd/>
            <a:tailEnd/>
          </a:ln>
          <a:effectLst/>
        </p:spPr>
        <p:txBody>
          <a:bodyPr wrap="none">
            <a:spAutoFit/>
          </a:bodyPr>
          <a:lstStyle/>
          <a:p>
            <a:endParaRPr lang="ru-RU"/>
          </a:p>
        </p:txBody>
      </p:sp>
      <p:sp>
        <p:nvSpPr>
          <p:cNvPr id="39944" name="Text Box 8"/>
          <p:cNvSpPr txBox="1">
            <a:spLocks noChangeArrowheads="1"/>
          </p:cNvSpPr>
          <p:nvPr/>
        </p:nvSpPr>
        <p:spPr bwMode="auto">
          <a:xfrm>
            <a:off x="2103438" y="5899150"/>
            <a:ext cx="184150" cy="366713"/>
          </a:xfrm>
          <a:prstGeom prst="rect">
            <a:avLst/>
          </a:prstGeom>
          <a:noFill/>
          <a:ln w="9525">
            <a:noFill/>
            <a:miter lim="800000"/>
            <a:headEnd/>
            <a:tailEnd/>
          </a:ln>
          <a:effectLst/>
        </p:spPr>
        <p:txBody>
          <a:bodyPr wrap="none">
            <a:spAutoFit/>
          </a:bodyPr>
          <a:lstStyle/>
          <a:p>
            <a:endParaRPr lang="ru-RU"/>
          </a:p>
        </p:txBody>
      </p:sp>
      <p:sp>
        <p:nvSpPr>
          <p:cNvPr id="4" name="Заголовок 3"/>
          <p:cNvSpPr>
            <a:spLocks noGrp="1"/>
          </p:cNvSpPr>
          <p:nvPr>
            <p:ph type="title"/>
          </p:nvPr>
        </p:nvSpPr>
        <p:spPr>
          <a:xfrm>
            <a:off x="457200" y="274638"/>
            <a:ext cx="8229600" cy="634082"/>
          </a:xfrm>
        </p:spPr>
        <p:style>
          <a:lnRef idx="2">
            <a:schemeClr val="accent2"/>
          </a:lnRef>
          <a:fillRef idx="1">
            <a:schemeClr val="lt1"/>
          </a:fillRef>
          <a:effectRef idx="0">
            <a:schemeClr val="accent2"/>
          </a:effectRef>
          <a:fontRef idx="minor">
            <a:schemeClr val="dk1"/>
          </a:fontRef>
        </p:style>
        <p:txBody>
          <a:bodyPr/>
          <a:lstStyle/>
          <a:p>
            <a:r>
              <a:rPr lang="ru-RU" sz="2400" b="1" dirty="0" smtClean="0">
                <a:solidFill>
                  <a:srgbClr val="FF0000"/>
                </a:solidFill>
              </a:rPr>
              <a:t>Произведения М. Ю. Лермонтова, которые мы изучали в школе</a:t>
            </a:r>
            <a:endParaRPr lang="ru-RU" sz="2400" b="1" dirty="0">
              <a:solidFill>
                <a:srgbClr val="FF0000"/>
              </a:solidFill>
            </a:endParaRPr>
          </a:p>
        </p:txBody>
      </p:sp>
      <p:sp>
        <p:nvSpPr>
          <p:cNvPr id="5" name="Объект 4"/>
          <p:cNvSpPr>
            <a:spLocks noGrp="1"/>
          </p:cNvSpPr>
          <p:nvPr>
            <p:ph idx="1"/>
          </p:nvPr>
        </p:nvSpPr>
        <p:spPr>
          <a:xfrm>
            <a:off x="457200" y="980728"/>
            <a:ext cx="8229600" cy="5145435"/>
          </a:xfrm>
        </p:spPr>
        <p:txBody>
          <a:bodyPr/>
          <a:lstStyle/>
          <a:p>
            <a:pPr marL="0" indent="0" algn="ctr">
              <a:buNone/>
            </a:pPr>
            <a:r>
              <a:rPr lang="ru-RU" dirty="0" smtClean="0"/>
              <a:t>Поэмы</a:t>
            </a:r>
          </a:p>
          <a:p>
            <a:pPr marL="514350" indent="-514350">
              <a:buFont typeface="+mj-lt"/>
              <a:buAutoNum type="arabicPeriod"/>
            </a:pPr>
            <a:r>
              <a:rPr lang="ru-RU" dirty="0" smtClean="0"/>
              <a:t>«Песня про царя Ивана Васильевича, молодого опричника и удалого купца Калашникова»</a:t>
            </a:r>
          </a:p>
          <a:p>
            <a:pPr marL="514350" indent="-514350">
              <a:buFont typeface="+mj-lt"/>
              <a:buAutoNum type="arabicPeriod"/>
            </a:pPr>
            <a:r>
              <a:rPr lang="ru-RU" dirty="0" smtClean="0"/>
              <a:t>«Мцыри»</a:t>
            </a:r>
          </a:p>
          <a:p>
            <a:pPr marL="514350" indent="-514350">
              <a:buFont typeface="+mj-lt"/>
              <a:buAutoNum type="arabicPeriod"/>
            </a:pPr>
            <a:endParaRPr lang="ru-RU" dirty="0"/>
          </a:p>
          <a:p>
            <a:pPr marL="0" indent="0">
              <a:buNone/>
            </a:pPr>
            <a:r>
              <a:rPr lang="ru-RU" dirty="0" smtClean="0"/>
              <a:t>Роман «Герой нашего времени»</a:t>
            </a:r>
          </a:p>
          <a:p>
            <a:pPr marL="0" lvl="0" indent="0">
              <a:buNone/>
            </a:pPr>
            <a:endParaRPr lang="ru-RU" sz="2000" b="1" dirty="0" smtClean="0">
              <a:solidFill>
                <a:srgbClr val="FF0000"/>
              </a:solidFill>
            </a:endParaRPr>
          </a:p>
          <a:p>
            <a:pPr marL="0" lvl="0" indent="0">
              <a:buNone/>
            </a:pPr>
            <a:r>
              <a:rPr lang="ru-RU" sz="2000" b="1" dirty="0" smtClean="0">
                <a:solidFill>
                  <a:srgbClr val="FF0000"/>
                </a:solidFill>
              </a:rPr>
              <a:t>ВСЕ </a:t>
            </a:r>
            <a:r>
              <a:rPr lang="ru-RU" sz="2000" b="1" dirty="0">
                <a:solidFill>
                  <a:srgbClr val="FF0000"/>
                </a:solidFill>
              </a:rPr>
              <a:t>ПРОИЗВЕДЕНИЯ НАЙДЁТЕ ЗДЕСЬ:</a:t>
            </a:r>
          </a:p>
          <a:p>
            <a:pPr marL="0" lvl="0" indent="0">
              <a:buNone/>
            </a:pPr>
            <a:r>
              <a:rPr lang="en-US" sz="2000" b="1" dirty="0">
                <a:solidFill>
                  <a:srgbClr val="FF0000"/>
                </a:solidFill>
                <a:hlinkClick r:id="rId3"/>
              </a:rPr>
              <a:t>http://ilibrary.ru/author/lermontov/l.%C3/index.html</a:t>
            </a:r>
            <a:r>
              <a:rPr lang="ru-RU" sz="2000" b="1" dirty="0">
                <a:solidFill>
                  <a:srgbClr val="FF0000"/>
                </a:solidFill>
              </a:rPr>
              <a:t> </a:t>
            </a:r>
          </a:p>
        </p:txBody>
      </p:sp>
    </p:spTree>
    <p:extLst>
      <p:ext uri="{BB962C8B-B14F-4D97-AF65-F5344CB8AC3E}">
        <p14:creationId xmlns:p14="http://schemas.microsoft.com/office/powerpoint/2010/main" val="1736303236"/>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circle(in)">
                                      <p:cBhvr>
                                        <p:cTn id="12" dur="20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5">
                                            <p:txEl>
                                              <p:pRg st="1" end="1"/>
                                            </p:txEl>
                                          </p:spTgt>
                                        </p:tgtEl>
                                        <p:attrNameLst>
                                          <p:attrName>style.visibility</p:attrName>
                                        </p:attrNameLst>
                                      </p:cBhvr>
                                      <p:to>
                                        <p:strVal val="visible"/>
                                      </p:to>
                                    </p:set>
                                    <p:animEffect transition="in" filter="circle(in)">
                                      <p:cBhvr>
                                        <p:cTn id="17" dur="20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build="p"/>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9942" name="Text Box 6"/>
          <p:cNvSpPr txBox="1">
            <a:spLocks noChangeArrowheads="1"/>
          </p:cNvSpPr>
          <p:nvPr/>
        </p:nvSpPr>
        <p:spPr bwMode="auto">
          <a:xfrm>
            <a:off x="1671638" y="4025900"/>
            <a:ext cx="184150" cy="366713"/>
          </a:xfrm>
          <a:prstGeom prst="rect">
            <a:avLst/>
          </a:prstGeom>
          <a:noFill/>
          <a:ln w="9525">
            <a:noFill/>
            <a:miter lim="800000"/>
            <a:headEnd/>
            <a:tailEnd/>
          </a:ln>
          <a:effectLst/>
        </p:spPr>
        <p:txBody>
          <a:bodyPr wrap="none">
            <a:spAutoFit/>
          </a:bodyPr>
          <a:lstStyle/>
          <a:p>
            <a:endParaRPr lang="ru-RU"/>
          </a:p>
        </p:txBody>
      </p:sp>
      <p:sp>
        <p:nvSpPr>
          <p:cNvPr id="39943" name="Text Box 7"/>
          <p:cNvSpPr txBox="1">
            <a:spLocks noChangeArrowheads="1"/>
          </p:cNvSpPr>
          <p:nvPr/>
        </p:nvSpPr>
        <p:spPr bwMode="auto">
          <a:xfrm>
            <a:off x="2176463" y="4241800"/>
            <a:ext cx="184150" cy="366713"/>
          </a:xfrm>
          <a:prstGeom prst="rect">
            <a:avLst/>
          </a:prstGeom>
          <a:noFill/>
          <a:ln w="9525">
            <a:noFill/>
            <a:miter lim="800000"/>
            <a:headEnd/>
            <a:tailEnd/>
          </a:ln>
          <a:effectLst/>
        </p:spPr>
        <p:txBody>
          <a:bodyPr wrap="none">
            <a:spAutoFit/>
          </a:bodyPr>
          <a:lstStyle/>
          <a:p>
            <a:endParaRPr lang="ru-RU"/>
          </a:p>
        </p:txBody>
      </p:sp>
      <p:sp>
        <p:nvSpPr>
          <p:cNvPr id="39944" name="Text Box 8"/>
          <p:cNvSpPr txBox="1">
            <a:spLocks noChangeArrowheads="1"/>
          </p:cNvSpPr>
          <p:nvPr/>
        </p:nvSpPr>
        <p:spPr bwMode="auto">
          <a:xfrm>
            <a:off x="2103438" y="5899150"/>
            <a:ext cx="184150" cy="366713"/>
          </a:xfrm>
          <a:prstGeom prst="rect">
            <a:avLst/>
          </a:prstGeom>
          <a:noFill/>
          <a:ln w="9525">
            <a:noFill/>
            <a:miter lim="800000"/>
            <a:headEnd/>
            <a:tailEnd/>
          </a:ln>
          <a:effectLst/>
        </p:spPr>
        <p:txBody>
          <a:bodyPr wrap="none">
            <a:spAutoFit/>
          </a:bodyPr>
          <a:lstStyle/>
          <a:p>
            <a:endParaRPr lang="ru-RU"/>
          </a:p>
        </p:txBody>
      </p:sp>
      <p:sp>
        <p:nvSpPr>
          <p:cNvPr id="4" name="Заголовок 3"/>
          <p:cNvSpPr>
            <a:spLocks noGrp="1"/>
          </p:cNvSpPr>
          <p:nvPr>
            <p:ph type="title"/>
          </p:nvPr>
        </p:nvSpPr>
        <p:spPr>
          <a:xfrm>
            <a:off x="457200" y="44624"/>
            <a:ext cx="8229600" cy="1368152"/>
          </a:xfrm>
        </p:spPr>
        <p:style>
          <a:lnRef idx="2">
            <a:schemeClr val="accent2"/>
          </a:lnRef>
          <a:fillRef idx="1">
            <a:schemeClr val="lt1"/>
          </a:fillRef>
          <a:effectRef idx="0">
            <a:schemeClr val="accent2"/>
          </a:effectRef>
          <a:fontRef idx="minor">
            <a:schemeClr val="dk1"/>
          </a:fontRef>
        </p:style>
        <p:txBody>
          <a:bodyPr/>
          <a:lstStyle/>
          <a:p>
            <a:pPr algn="l"/>
            <a:r>
              <a:rPr lang="ru-RU" sz="2400" dirty="0" smtClean="0">
                <a:solidFill>
                  <a:schemeClr val="tx1"/>
                </a:solidFill>
              </a:rPr>
              <a:t>Помните, что темы предложенные ЗДЕСЬ, примерные. На самом сочинении они могут звучать иначе, поэтому </a:t>
            </a:r>
            <a:r>
              <a:rPr lang="ru-RU" sz="2400" dirty="0">
                <a:solidFill>
                  <a:schemeClr val="tx1"/>
                </a:solidFill>
              </a:rPr>
              <a:t>важно знать </a:t>
            </a:r>
            <a:r>
              <a:rPr lang="ru-RU" sz="2400" b="1" dirty="0">
                <a:solidFill>
                  <a:srgbClr val="FF0000"/>
                </a:solidFill>
              </a:rPr>
              <a:t>основные темы и мотивы творчества М.Ю. </a:t>
            </a:r>
            <a:r>
              <a:rPr lang="ru-RU" sz="2400" b="1" dirty="0" smtClean="0">
                <a:solidFill>
                  <a:srgbClr val="FF0000"/>
                </a:solidFill>
              </a:rPr>
              <a:t>Лермонтова.</a:t>
            </a:r>
            <a:endParaRPr lang="ru-RU" sz="2400" b="1" dirty="0">
              <a:solidFill>
                <a:srgbClr val="FF0000"/>
              </a:solidFill>
            </a:endParaRPr>
          </a:p>
        </p:txBody>
      </p:sp>
      <p:sp>
        <p:nvSpPr>
          <p:cNvPr id="5" name="Объект 4"/>
          <p:cNvSpPr>
            <a:spLocks noGrp="1"/>
          </p:cNvSpPr>
          <p:nvPr>
            <p:ph idx="1"/>
          </p:nvPr>
        </p:nvSpPr>
        <p:spPr>
          <a:xfrm>
            <a:off x="467544" y="1669206"/>
            <a:ext cx="8229600" cy="4713387"/>
          </a:xfrm>
        </p:spPr>
        <p:txBody>
          <a:bodyPr/>
          <a:lstStyle/>
          <a:p>
            <a:pPr marL="0" indent="0" algn="ctr">
              <a:buNone/>
            </a:pPr>
            <a:r>
              <a:rPr lang="ru-RU" sz="2000" b="1" dirty="0">
                <a:solidFill>
                  <a:srgbClr val="FF0000"/>
                </a:solidFill>
                <a:latin typeface="Arial"/>
              </a:rPr>
              <a:t>Основные темы и мотивы творчества М.Ю. Лермонтова:</a:t>
            </a:r>
            <a:endParaRPr lang="ru-RU" sz="2000" dirty="0">
              <a:solidFill>
                <a:srgbClr val="FF0000"/>
              </a:solidFill>
              <a:latin typeface="Arial"/>
            </a:endParaRPr>
          </a:p>
          <a:p>
            <a:pPr>
              <a:buFont typeface="Arial"/>
              <a:buChar char="•"/>
            </a:pPr>
            <a:r>
              <a:rPr lang="ru-RU" sz="2000" dirty="0">
                <a:solidFill>
                  <a:srgbClr val="000000"/>
                </a:solidFill>
                <a:latin typeface="inherit"/>
              </a:rPr>
              <a:t>тема судьбы поколения (отрицание существующей действительности, </a:t>
            </a:r>
            <a:r>
              <a:rPr lang="ru-RU" sz="2000" dirty="0" err="1">
                <a:solidFill>
                  <a:srgbClr val="000000"/>
                </a:solidFill>
                <a:latin typeface="inherit"/>
              </a:rPr>
              <a:t>бездуховность</a:t>
            </a:r>
            <a:r>
              <a:rPr lang="ru-RU" sz="2000" dirty="0">
                <a:solidFill>
                  <a:srgbClr val="000000"/>
                </a:solidFill>
                <a:latin typeface="inherit"/>
              </a:rPr>
              <a:t> общества);</a:t>
            </a:r>
          </a:p>
          <a:p>
            <a:pPr>
              <a:buFont typeface="Arial"/>
              <a:buChar char="•"/>
            </a:pPr>
            <a:r>
              <a:rPr lang="ru-RU" sz="2000" dirty="0">
                <a:solidFill>
                  <a:srgbClr val="000000"/>
                </a:solidFill>
                <a:latin typeface="inherit"/>
              </a:rPr>
              <a:t>тема одиночества (мотив </a:t>
            </a:r>
            <a:r>
              <a:rPr lang="ru-RU" sz="2000" dirty="0" err="1">
                <a:solidFill>
                  <a:srgbClr val="000000"/>
                </a:solidFill>
                <a:latin typeface="inherit"/>
              </a:rPr>
              <a:t>непонятости</a:t>
            </a:r>
            <a:r>
              <a:rPr lang="ru-RU" sz="2000" dirty="0">
                <a:solidFill>
                  <a:srgbClr val="000000"/>
                </a:solidFill>
                <a:latin typeface="inherit"/>
              </a:rPr>
              <a:t>, усталости и безысходности);</a:t>
            </a:r>
          </a:p>
          <a:p>
            <a:pPr>
              <a:buFont typeface="Arial"/>
              <a:buChar char="•"/>
            </a:pPr>
            <a:r>
              <a:rPr lang="ru-RU" sz="2000" dirty="0">
                <a:solidFill>
                  <a:srgbClr val="000000"/>
                </a:solidFill>
                <a:latin typeface="inherit"/>
              </a:rPr>
              <a:t>тема Родины (обращение к отечественной истории и поиск идеалов в прошлом);</a:t>
            </a:r>
          </a:p>
          <a:p>
            <a:pPr>
              <a:buFont typeface="Arial"/>
              <a:buChar char="•"/>
            </a:pPr>
            <a:r>
              <a:rPr lang="ru-RU" sz="2000" dirty="0">
                <a:solidFill>
                  <a:srgbClr val="000000"/>
                </a:solidFill>
                <a:latin typeface="inherit"/>
              </a:rPr>
              <a:t>тема природы (природа как одухотворенная красота и как отражение трагических моментов жизни человеческой души);</a:t>
            </a:r>
          </a:p>
          <a:p>
            <a:pPr>
              <a:buFont typeface="Arial"/>
              <a:buChar char="•"/>
            </a:pPr>
            <a:r>
              <a:rPr lang="ru-RU" sz="2000" dirty="0">
                <a:solidFill>
                  <a:srgbClr val="000000"/>
                </a:solidFill>
                <a:latin typeface="inherit"/>
              </a:rPr>
              <a:t>тема любви и дружбы (страсть и страдание как составляющие любви, поиск духовной близости и понимания);</a:t>
            </a:r>
          </a:p>
          <a:p>
            <a:pPr>
              <a:buFont typeface="Arial"/>
              <a:buChar char="•"/>
            </a:pPr>
            <a:r>
              <a:rPr lang="ru-RU" sz="2000" dirty="0">
                <a:solidFill>
                  <a:srgbClr val="000000"/>
                </a:solidFill>
                <a:latin typeface="inherit"/>
              </a:rPr>
              <a:t>тема самопознания (противоборство земных и небесных сил, мотив духовных </a:t>
            </a:r>
            <a:r>
              <a:rPr lang="ru-RU" sz="2000" dirty="0" err="1">
                <a:solidFill>
                  <a:srgbClr val="000000"/>
                </a:solidFill>
                <a:latin typeface="inherit"/>
              </a:rPr>
              <a:t>посков</a:t>
            </a:r>
            <a:r>
              <a:rPr lang="ru-RU" sz="2000" dirty="0">
                <a:solidFill>
                  <a:srgbClr val="000000"/>
                </a:solidFill>
                <a:latin typeface="inherit"/>
              </a:rPr>
              <a:t>);</a:t>
            </a:r>
          </a:p>
          <a:p>
            <a:pPr>
              <a:buFont typeface="Arial"/>
              <a:buChar char="•"/>
            </a:pPr>
            <a:r>
              <a:rPr lang="ru-RU" sz="2000" dirty="0">
                <a:solidFill>
                  <a:srgbClr val="000000"/>
                </a:solidFill>
                <a:latin typeface="inherit"/>
              </a:rPr>
              <a:t>тема избранности (судьба поэта и его творений).</a:t>
            </a:r>
          </a:p>
          <a:p>
            <a:pPr marL="0" indent="0">
              <a:buNone/>
            </a:pPr>
            <a:endParaRPr lang="ru-RU" sz="2000" b="1" dirty="0">
              <a:solidFill>
                <a:srgbClr val="FF0000"/>
              </a:solidFill>
            </a:endParaRPr>
          </a:p>
        </p:txBody>
      </p:sp>
    </p:spTree>
    <p:extLst>
      <p:ext uri="{BB962C8B-B14F-4D97-AF65-F5344CB8AC3E}">
        <p14:creationId xmlns:p14="http://schemas.microsoft.com/office/powerpoint/2010/main" val="3447474432"/>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circle(in)">
                                      <p:cBhvr>
                                        <p:cTn id="12" dur="20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5">
                                            <p:txEl>
                                              <p:pRg st="1" end="1"/>
                                            </p:txEl>
                                          </p:spTgt>
                                        </p:tgtEl>
                                        <p:attrNameLst>
                                          <p:attrName>style.visibility</p:attrName>
                                        </p:attrNameLst>
                                      </p:cBhvr>
                                      <p:to>
                                        <p:strVal val="visible"/>
                                      </p:to>
                                    </p:set>
                                    <p:animEffect transition="in" filter="circle(in)">
                                      <p:cBhvr>
                                        <p:cTn id="17" dur="2000"/>
                                        <p:tgtEl>
                                          <p:spTgt spid="5">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5">
                                            <p:txEl>
                                              <p:pRg st="2" end="2"/>
                                            </p:txEl>
                                          </p:spTgt>
                                        </p:tgtEl>
                                        <p:attrNameLst>
                                          <p:attrName>style.visibility</p:attrName>
                                        </p:attrNameLst>
                                      </p:cBhvr>
                                      <p:to>
                                        <p:strVal val="visible"/>
                                      </p:to>
                                    </p:set>
                                    <p:animEffect transition="in" filter="circle(in)">
                                      <p:cBhvr>
                                        <p:cTn id="22" dur="2000"/>
                                        <p:tgtEl>
                                          <p:spTgt spid="5">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5">
                                            <p:txEl>
                                              <p:pRg st="3" end="3"/>
                                            </p:txEl>
                                          </p:spTgt>
                                        </p:tgtEl>
                                        <p:attrNameLst>
                                          <p:attrName>style.visibility</p:attrName>
                                        </p:attrNameLst>
                                      </p:cBhvr>
                                      <p:to>
                                        <p:strVal val="visible"/>
                                      </p:to>
                                    </p:set>
                                    <p:animEffect transition="in" filter="circle(in)">
                                      <p:cBhvr>
                                        <p:cTn id="27" dur="2000"/>
                                        <p:tgtEl>
                                          <p:spTgt spid="5">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grpId="0" nodeType="clickEffect">
                                  <p:stCondLst>
                                    <p:cond delay="0"/>
                                  </p:stCondLst>
                                  <p:childTnLst>
                                    <p:set>
                                      <p:cBhvr>
                                        <p:cTn id="31" dur="1" fill="hold">
                                          <p:stCondLst>
                                            <p:cond delay="0"/>
                                          </p:stCondLst>
                                        </p:cTn>
                                        <p:tgtEl>
                                          <p:spTgt spid="5">
                                            <p:txEl>
                                              <p:pRg st="4" end="4"/>
                                            </p:txEl>
                                          </p:spTgt>
                                        </p:tgtEl>
                                        <p:attrNameLst>
                                          <p:attrName>style.visibility</p:attrName>
                                        </p:attrNameLst>
                                      </p:cBhvr>
                                      <p:to>
                                        <p:strVal val="visible"/>
                                      </p:to>
                                    </p:set>
                                    <p:animEffect transition="in" filter="circle(in)">
                                      <p:cBhvr>
                                        <p:cTn id="32" dur="2000"/>
                                        <p:tgtEl>
                                          <p:spTgt spid="5">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6" presetClass="entr" presetSubtype="16" fill="hold" grpId="0" nodeType="clickEffect">
                                  <p:stCondLst>
                                    <p:cond delay="0"/>
                                  </p:stCondLst>
                                  <p:childTnLst>
                                    <p:set>
                                      <p:cBhvr>
                                        <p:cTn id="36" dur="1" fill="hold">
                                          <p:stCondLst>
                                            <p:cond delay="0"/>
                                          </p:stCondLst>
                                        </p:cTn>
                                        <p:tgtEl>
                                          <p:spTgt spid="5">
                                            <p:txEl>
                                              <p:pRg st="5" end="5"/>
                                            </p:txEl>
                                          </p:spTgt>
                                        </p:tgtEl>
                                        <p:attrNameLst>
                                          <p:attrName>style.visibility</p:attrName>
                                        </p:attrNameLst>
                                      </p:cBhvr>
                                      <p:to>
                                        <p:strVal val="visible"/>
                                      </p:to>
                                    </p:set>
                                    <p:animEffect transition="in" filter="circle(in)">
                                      <p:cBhvr>
                                        <p:cTn id="37" dur="2000"/>
                                        <p:tgtEl>
                                          <p:spTgt spid="5">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6" presetClass="entr" presetSubtype="16" fill="hold" grpId="0" nodeType="clickEffect">
                                  <p:stCondLst>
                                    <p:cond delay="0"/>
                                  </p:stCondLst>
                                  <p:childTnLst>
                                    <p:set>
                                      <p:cBhvr>
                                        <p:cTn id="41" dur="1" fill="hold">
                                          <p:stCondLst>
                                            <p:cond delay="0"/>
                                          </p:stCondLst>
                                        </p:cTn>
                                        <p:tgtEl>
                                          <p:spTgt spid="5">
                                            <p:txEl>
                                              <p:pRg st="6" end="6"/>
                                            </p:txEl>
                                          </p:spTgt>
                                        </p:tgtEl>
                                        <p:attrNameLst>
                                          <p:attrName>style.visibility</p:attrName>
                                        </p:attrNameLst>
                                      </p:cBhvr>
                                      <p:to>
                                        <p:strVal val="visible"/>
                                      </p:to>
                                    </p:set>
                                    <p:animEffect transition="in" filter="circle(in)">
                                      <p:cBhvr>
                                        <p:cTn id="42" dur="2000"/>
                                        <p:tgtEl>
                                          <p:spTgt spid="5">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6" presetClass="entr" presetSubtype="16" fill="hold" grpId="0" nodeType="clickEffect">
                                  <p:stCondLst>
                                    <p:cond delay="0"/>
                                  </p:stCondLst>
                                  <p:childTnLst>
                                    <p:set>
                                      <p:cBhvr>
                                        <p:cTn id="46" dur="1" fill="hold">
                                          <p:stCondLst>
                                            <p:cond delay="0"/>
                                          </p:stCondLst>
                                        </p:cTn>
                                        <p:tgtEl>
                                          <p:spTgt spid="5">
                                            <p:txEl>
                                              <p:pRg st="7" end="7"/>
                                            </p:txEl>
                                          </p:spTgt>
                                        </p:tgtEl>
                                        <p:attrNameLst>
                                          <p:attrName>style.visibility</p:attrName>
                                        </p:attrNameLst>
                                      </p:cBhvr>
                                      <p:to>
                                        <p:strVal val="visible"/>
                                      </p:to>
                                    </p:set>
                                    <p:animEffect transition="in" filter="circle(in)">
                                      <p:cBhvr>
                                        <p:cTn id="47" dur="2000"/>
                                        <p:tgtEl>
                                          <p:spTgt spid="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build="p"/>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9942" name="Text Box 6"/>
          <p:cNvSpPr txBox="1">
            <a:spLocks noChangeArrowheads="1"/>
          </p:cNvSpPr>
          <p:nvPr/>
        </p:nvSpPr>
        <p:spPr bwMode="auto">
          <a:xfrm>
            <a:off x="1671638" y="4025900"/>
            <a:ext cx="184150" cy="366713"/>
          </a:xfrm>
          <a:prstGeom prst="rect">
            <a:avLst/>
          </a:prstGeom>
          <a:noFill/>
          <a:ln w="9525">
            <a:noFill/>
            <a:miter lim="800000"/>
            <a:headEnd/>
            <a:tailEnd/>
          </a:ln>
          <a:effectLst/>
        </p:spPr>
        <p:txBody>
          <a:bodyPr wrap="none">
            <a:spAutoFit/>
          </a:bodyPr>
          <a:lstStyle/>
          <a:p>
            <a:endParaRPr lang="ru-RU"/>
          </a:p>
        </p:txBody>
      </p:sp>
      <p:sp>
        <p:nvSpPr>
          <p:cNvPr id="39943" name="Text Box 7"/>
          <p:cNvSpPr txBox="1">
            <a:spLocks noChangeArrowheads="1"/>
          </p:cNvSpPr>
          <p:nvPr/>
        </p:nvSpPr>
        <p:spPr bwMode="auto">
          <a:xfrm>
            <a:off x="2176463" y="4241800"/>
            <a:ext cx="184150" cy="366713"/>
          </a:xfrm>
          <a:prstGeom prst="rect">
            <a:avLst/>
          </a:prstGeom>
          <a:noFill/>
          <a:ln w="9525">
            <a:noFill/>
            <a:miter lim="800000"/>
            <a:headEnd/>
            <a:tailEnd/>
          </a:ln>
          <a:effectLst/>
        </p:spPr>
        <p:txBody>
          <a:bodyPr wrap="none">
            <a:spAutoFit/>
          </a:bodyPr>
          <a:lstStyle/>
          <a:p>
            <a:endParaRPr lang="ru-RU"/>
          </a:p>
        </p:txBody>
      </p:sp>
      <p:sp>
        <p:nvSpPr>
          <p:cNvPr id="39944" name="Text Box 8"/>
          <p:cNvSpPr txBox="1">
            <a:spLocks noChangeArrowheads="1"/>
          </p:cNvSpPr>
          <p:nvPr/>
        </p:nvSpPr>
        <p:spPr bwMode="auto">
          <a:xfrm>
            <a:off x="2103438" y="5899150"/>
            <a:ext cx="184150" cy="366713"/>
          </a:xfrm>
          <a:prstGeom prst="rect">
            <a:avLst/>
          </a:prstGeom>
          <a:noFill/>
          <a:ln w="9525">
            <a:noFill/>
            <a:miter lim="800000"/>
            <a:headEnd/>
            <a:tailEnd/>
          </a:ln>
          <a:effectLst/>
        </p:spPr>
        <p:txBody>
          <a:bodyPr wrap="none">
            <a:spAutoFit/>
          </a:bodyPr>
          <a:lstStyle/>
          <a:p>
            <a:endParaRPr lang="ru-RU"/>
          </a:p>
        </p:txBody>
      </p:sp>
      <p:sp>
        <p:nvSpPr>
          <p:cNvPr id="5" name="Объект 4"/>
          <p:cNvSpPr>
            <a:spLocks noGrp="1"/>
          </p:cNvSpPr>
          <p:nvPr>
            <p:ph idx="1"/>
          </p:nvPr>
        </p:nvSpPr>
        <p:spPr>
          <a:xfrm>
            <a:off x="467544" y="476672"/>
            <a:ext cx="8229600" cy="5905921"/>
          </a:xfrm>
        </p:spPr>
        <p:txBody>
          <a:bodyPr/>
          <a:lstStyle/>
          <a:p>
            <a:pPr marL="0" indent="0" algn="ctr">
              <a:buNone/>
            </a:pPr>
            <a:r>
              <a:rPr lang="ru-RU" sz="2000" b="1" dirty="0">
                <a:solidFill>
                  <a:srgbClr val="FF0000"/>
                </a:solidFill>
                <a:latin typeface="Arial"/>
              </a:rPr>
              <a:t>Основные темы и мотивы лирики М.Ю. Лермонтова:</a:t>
            </a:r>
            <a:endParaRPr lang="ru-RU" sz="2000" dirty="0">
              <a:solidFill>
                <a:srgbClr val="FF0000"/>
              </a:solidFill>
              <a:latin typeface="Arial"/>
            </a:endParaRPr>
          </a:p>
          <a:p>
            <a:pPr>
              <a:buFont typeface="Arial"/>
              <a:buChar char="•"/>
            </a:pPr>
            <a:r>
              <a:rPr lang="ru-RU" sz="2000" dirty="0">
                <a:solidFill>
                  <a:srgbClr val="000000"/>
                </a:solidFill>
                <a:latin typeface="inherit"/>
              </a:rPr>
              <a:t>жажда свободы, вольности, борьбы («Парус», «Узник», «Пленный рыцарь);</a:t>
            </a:r>
          </a:p>
          <a:p>
            <a:pPr>
              <a:buFont typeface="Arial"/>
              <a:buChar char="•"/>
            </a:pPr>
            <a:r>
              <a:rPr lang="ru-RU" sz="2000" dirty="0">
                <a:solidFill>
                  <a:srgbClr val="000000"/>
                </a:solidFill>
                <a:latin typeface="inherit"/>
              </a:rPr>
              <a:t>разочарование, одиночество, поиск гармонии в отношениях с окружающим миром («В минуту жизни трудную...», «И скучно и грустно», «Горные вершины», «Утес», «Листок», «Когда волнуется желтеющая нива...»);</a:t>
            </a:r>
          </a:p>
          <a:p>
            <a:pPr>
              <a:buFont typeface="Arial"/>
              <a:buChar char="•"/>
            </a:pPr>
            <a:r>
              <a:rPr lang="ru-RU" sz="2000" dirty="0">
                <a:solidFill>
                  <a:srgbClr val="000000"/>
                </a:solidFill>
                <a:latin typeface="inherit"/>
              </a:rPr>
              <a:t>любовь-страдание («Нищий», «Нет, не тебя так пылко я люблю...», «Расстались мы, но твой портрет...»);</a:t>
            </a:r>
          </a:p>
          <a:p>
            <a:pPr>
              <a:buFont typeface="Arial"/>
              <a:buChar char="•"/>
            </a:pPr>
            <a:r>
              <a:rPr lang="ru-RU" sz="2000" dirty="0">
                <a:solidFill>
                  <a:srgbClr val="000000"/>
                </a:solidFill>
                <a:latin typeface="inherit"/>
              </a:rPr>
              <a:t>критика самодержавия и светского общества («Прощай, немытая Россия...», «Смерть поэта»); осмысление судьбы своего поколения («Дума»); положение народа и Родины («Родина», «Бородино»);</a:t>
            </a:r>
          </a:p>
          <a:p>
            <a:pPr>
              <a:buFont typeface="Arial"/>
              <a:buChar char="•"/>
            </a:pPr>
            <a:r>
              <a:rPr lang="ru-RU" sz="2000" dirty="0">
                <a:solidFill>
                  <a:srgbClr val="000000"/>
                </a:solidFill>
                <a:latin typeface="inherit"/>
              </a:rPr>
              <a:t>трудность поэтического призвания и высокое предназначение поэзии («Я жить хочу! хочу печали...», «Не обвиняй меня, Всесильный...», «Поэт», «Пророк</a:t>
            </a:r>
            <a:r>
              <a:rPr lang="ru-RU" sz="2000" dirty="0" smtClean="0">
                <a:solidFill>
                  <a:srgbClr val="000000"/>
                </a:solidFill>
                <a:latin typeface="inherit"/>
              </a:rPr>
              <a:t>»).</a:t>
            </a:r>
            <a:endParaRPr lang="ru-RU" sz="2000" dirty="0">
              <a:solidFill>
                <a:srgbClr val="000000"/>
              </a:solidFill>
              <a:latin typeface="inherit"/>
            </a:endParaRPr>
          </a:p>
          <a:p>
            <a:pPr marL="0" indent="0">
              <a:buNone/>
            </a:pPr>
            <a:endParaRPr lang="ru-RU" sz="2000" b="1" dirty="0">
              <a:solidFill>
                <a:srgbClr val="FF0000"/>
              </a:solidFill>
            </a:endParaRPr>
          </a:p>
        </p:txBody>
      </p:sp>
    </p:spTree>
    <p:extLst>
      <p:ext uri="{BB962C8B-B14F-4D97-AF65-F5344CB8AC3E}">
        <p14:creationId xmlns:p14="http://schemas.microsoft.com/office/powerpoint/2010/main" val="3795784522"/>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circle(in)">
                                      <p:cBhvr>
                                        <p:cTn id="7" dur="20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circle(in)">
                                      <p:cBhvr>
                                        <p:cTn id="12" dur="20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circle(in)">
                                      <p:cBhvr>
                                        <p:cTn id="17" dur="20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circle(in)">
                                      <p:cBhvr>
                                        <p:cTn id="22" dur="20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circle(in)">
                                      <p:cBhvr>
                                        <p:cTn id="27" dur="20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grpId="0"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circle(in)">
                                      <p:cBhvr>
                                        <p:cTn id="32" dur="20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theme/theme1.xml><?xml version="1.0" encoding="utf-8"?>
<a:theme xmlns:a="http://schemas.openxmlformats.org/drawingml/2006/main" name="Шаблон оформления «Чернильница»">
  <a:themeElements>
    <a:clrScheme name="Шаблон оформления «Чернильница» 5">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Шаблон оформления «Чернильница»">
      <a:majorFont>
        <a:latin typeface="Times New Roman"/>
        <a:ea typeface=""/>
        <a:cs typeface=""/>
      </a:majorFont>
      <a:minorFont>
        <a:latin typeface="Times New Roman"/>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Шаблон оформления «Чернильница» 1">
        <a:dk1>
          <a:srgbClr val="000000"/>
        </a:dk1>
        <a:lt1>
          <a:srgbClr val="FFFF99"/>
        </a:lt1>
        <a:dk2>
          <a:srgbClr val="003300"/>
        </a:dk2>
        <a:lt2>
          <a:srgbClr val="FFCC66"/>
        </a:lt2>
        <a:accent1>
          <a:srgbClr val="CC3300"/>
        </a:accent1>
        <a:accent2>
          <a:srgbClr val="009999"/>
        </a:accent2>
        <a:accent3>
          <a:srgbClr val="AAADAA"/>
        </a:accent3>
        <a:accent4>
          <a:srgbClr val="DADA82"/>
        </a:accent4>
        <a:accent5>
          <a:srgbClr val="E2ADAA"/>
        </a:accent5>
        <a:accent6>
          <a:srgbClr val="008A8A"/>
        </a:accent6>
        <a:hlink>
          <a:srgbClr val="660033"/>
        </a:hlink>
        <a:folHlink>
          <a:srgbClr val="336633"/>
        </a:folHlink>
      </a:clrScheme>
      <a:clrMap bg1="dk2" tx1="lt1" bg2="dk1" tx2="lt2" accent1="accent1" accent2="accent2" accent3="accent3" accent4="accent4" accent5="accent5" accent6="accent6" hlink="hlink" folHlink="folHlink"/>
    </a:extraClrScheme>
    <a:extraClrScheme>
      <a:clrScheme name="Шаблон оформления «Чернильница» 2">
        <a:dk1>
          <a:srgbClr val="000000"/>
        </a:dk1>
        <a:lt1>
          <a:srgbClr val="FFFFCC"/>
        </a:lt1>
        <a:dk2>
          <a:srgbClr val="333300"/>
        </a:dk2>
        <a:lt2>
          <a:srgbClr val="3333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Шаблон оформления «Чернильница» 3">
        <a:dk1>
          <a:srgbClr val="000000"/>
        </a:dk1>
        <a:lt1>
          <a:srgbClr val="00FFFF"/>
        </a:lt1>
        <a:dk2>
          <a:srgbClr val="0000FF"/>
        </a:dk2>
        <a:lt2>
          <a:srgbClr val="FFFF00"/>
        </a:lt2>
        <a:accent1>
          <a:srgbClr val="FF9900"/>
        </a:accent1>
        <a:accent2>
          <a:srgbClr val="00FFFF"/>
        </a:accent2>
        <a:accent3>
          <a:srgbClr val="AAAAFF"/>
        </a:accent3>
        <a:accent4>
          <a:srgbClr val="00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Шаблон оформления «Чернильница» 4">
        <a:dk1>
          <a:srgbClr val="000000"/>
        </a:dk1>
        <a:lt1>
          <a:srgbClr val="FFCC66"/>
        </a:lt1>
        <a:dk2>
          <a:srgbClr val="800000"/>
        </a:dk2>
        <a:lt2>
          <a:srgbClr val="FFCC66"/>
        </a:lt2>
        <a:accent1>
          <a:srgbClr val="339933"/>
        </a:accent1>
        <a:accent2>
          <a:srgbClr val="CC6600"/>
        </a:accent2>
        <a:accent3>
          <a:srgbClr val="C0AAAA"/>
        </a:accent3>
        <a:accent4>
          <a:srgbClr val="DAAE56"/>
        </a:accent4>
        <a:accent5>
          <a:srgbClr val="ADCAAD"/>
        </a:accent5>
        <a:accent6>
          <a:srgbClr val="B95C00"/>
        </a:accent6>
        <a:hlink>
          <a:srgbClr val="0033CC"/>
        </a:hlink>
        <a:folHlink>
          <a:srgbClr val="FFCC66"/>
        </a:folHlink>
      </a:clrScheme>
      <a:clrMap bg1="dk2" tx1="lt1" bg2="dk1" tx2="lt2" accent1="accent1" accent2="accent2" accent3="accent3" accent4="accent4" accent5="accent5" accent6="accent6" hlink="hlink" folHlink="folHlink"/>
    </a:extraClrScheme>
    <a:extraClrScheme>
      <a:clrScheme name="Шаблон оформления «Чернильница» 5">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Шаблон оформления «Чернильница» 6">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Шаблон оформления «Чернильница» 7">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клетка">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Тема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Тема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Шаблон оформления «Чернильница»</Template>
  <TotalTime>785</TotalTime>
  <Words>2769</Words>
  <Application>Microsoft Office PowerPoint</Application>
  <PresentationFormat>Экран (4:3)</PresentationFormat>
  <Paragraphs>123</Paragraphs>
  <Slides>17</Slides>
  <Notes>13</Notes>
  <HiddenSlides>0</HiddenSlides>
  <MMClips>0</MMClips>
  <ScaleCrop>false</ScaleCrop>
  <HeadingPairs>
    <vt:vector size="4" baseType="variant">
      <vt:variant>
        <vt:lpstr>Тема</vt:lpstr>
      </vt:variant>
      <vt:variant>
        <vt:i4>2</vt:i4>
      </vt:variant>
      <vt:variant>
        <vt:lpstr>Заголовки слайдов</vt:lpstr>
      </vt:variant>
      <vt:variant>
        <vt:i4>17</vt:i4>
      </vt:variant>
    </vt:vector>
  </HeadingPairs>
  <TitlesOfParts>
    <vt:vector size="19" baseType="lpstr">
      <vt:lpstr>Шаблон оформления «Чернильница»</vt:lpstr>
      <vt:lpstr>клетка</vt:lpstr>
      <vt:lpstr> 1. «Недаром помнит вся Россия…» (200-летний юбилей М.Ю. Лермонтова)</vt:lpstr>
      <vt:lpstr>Презентация PowerPoint</vt:lpstr>
      <vt:lpstr>Презентация PowerPoint</vt:lpstr>
      <vt:lpstr>Презентация PowerPoint</vt:lpstr>
      <vt:lpstr>Как готовиться к сочинению  по этому направлению?</vt:lpstr>
      <vt:lpstr>Произведения М. Ю. Лермонтова, которые мы изучали в школе</vt:lpstr>
      <vt:lpstr>Произведения М. Ю. Лермонтова, которые мы изучали в школе</vt:lpstr>
      <vt:lpstr>Помните, что темы предложенные ЗДЕСЬ, примерные. На самом сочинении они могут звучать иначе, поэтому важно знать основные темы и мотивы творчества М.Ю. Лермонтова.</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 Сочинение  (Примерно так пишут эссе) `В наш век все чувства лишь на срок`. Можно ли оценивать афоризмом  М. Ю. Лермонтова эмоциональную жизнь поколения информационного века? </vt:lpstr>
      <vt:lpstr>Презентация PowerPoint</vt:lpstr>
      <vt:lpstr>Чуть позже мы продолжим…</vt:lpstr>
    </vt:vector>
  </TitlesOfParts>
  <Company>Home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shahtarina</dc:creator>
  <cp:lastModifiedBy>Андрей</cp:lastModifiedBy>
  <cp:revision>51</cp:revision>
  <dcterms:created xsi:type="dcterms:W3CDTF">2006-11-19T17:10:51Z</dcterms:created>
  <dcterms:modified xsi:type="dcterms:W3CDTF">2014-09-19T17:18:23Z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TC010690591049</vt:lpwstr>
  </property>
</Properties>
</file>