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6" r:id="rId2"/>
    <p:sldId id="283" r:id="rId3"/>
    <p:sldId id="297" r:id="rId4"/>
    <p:sldId id="294" r:id="rId5"/>
    <p:sldId id="260" r:id="rId6"/>
    <p:sldId id="262" r:id="rId7"/>
    <p:sldId id="259" r:id="rId8"/>
    <p:sldId id="282" r:id="rId9"/>
    <p:sldId id="299" r:id="rId10"/>
    <p:sldId id="29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0729" y="16527"/>
            <a:ext cx="6593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ПОХВАЛЫ  УМУ  И  СЕРДЦУ </a:t>
            </a: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Марьи Ивановны Мироновой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9216" y="1381894"/>
            <a:ext cx="3234125" cy="450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762" y="6048551"/>
            <a:ext cx="92890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Цель работы:  </a:t>
            </a:r>
            <a:r>
              <a:rPr lang="ru-RU" sz="2000" b="1" dirty="0" smtClean="0"/>
              <a:t> </a:t>
            </a:r>
            <a:r>
              <a:rPr lang="ru-RU" sz="2000" b="1" dirty="0"/>
              <a:t>создать  письмо   Екатерины Великой, </a:t>
            </a:r>
            <a:r>
              <a:rPr lang="ru-RU" sz="2000" b="1" dirty="0" smtClean="0"/>
              <a:t>адресованное </a:t>
            </a:r>
            <a:r>
              <a:rPr lang="ru-RU" sz="2000" b="1" dirty="0"/>
              <a:t>отцу Петра Гринева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185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599812"/>
            <a:ext cx="5925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Письмо Екатерины Великой написала </a:t>
            </a:r>
          </a:p>
          <a:p>
            <a:r>
              <a:rPr lang="ru-RU" sz="2400" b="1" dirty="0" smtClean="0"/>
              <a:t>ученица 8 класса </a:t>
            </a:r>
            <a:r>
              <a:rPr lang="ru-RU" sz="2400" b="1" dirty="0" err="1" smtClean="0"/>
              <a:t>Корчигина</a:t>
            </a:r>
            <a:r>
              <a:rPr lang="ru-RU" sz="2400" b="1" dirty="0" smtClean="0"/>
              <a:t> Дана.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7133074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-2588"/>
            <a:ext cx="500404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начале произведения перед </a:t>
            </a:r>
            <a:r>
              <a:rPr lang="ru-RU" sz="2400" b="1" dirty="0" smtClean="0"/>
              <a:t>читателями  </a:t>
            </a:r>
            <a:r>
              <a:rPr lang="ru-RU" sz="2400" b="1" dirty="0"/>
              <a:t>предстает робкая, несмелая девушка, о которой мать говорит, что она </a:t>
            </a:r>
            <a:r>
              <a:rPr lang="ru-RU" sz="2400" b="1" dirty="0" smtClean="0"/>
              <a:t>трусиха, бесприданница</a:t>
            </a:r>
            <a:r>
              <a:rPr lang="ru-RU" sz="2400" b="1" dirty="0"/>
              <a:t>, </a:t>
            </a:r>
            <a:r>
              <a:rPr lang="ru-RU" sz="2400" b="1" dirty="0" smtClean="0"/>
              <a:t>«у </a:t>
            </a:r>
            <a:r>
              <a:rPr lang="ru-RU" sz="2400" b="1" dirty="0"/>
              <a:t>которой только и есть, что частый гребень, да веник, да алтын </a:t>
            </a:r>
            <a:r>
              <a:rPr lang="ru-RU" sz="2400" b="1" dirty="0" smtClean="0"/>
              <a:t>денег». Но со </a:t>
            </a:r>
            <a:r>
              <a:rPr lang="ru-RU" sz="2400" b="1" dirty="0"/>
              <a:t>временем </a:t>
            </a:r>
            <a:r>
              <a:rPr lang="ru-RU" sz="2400" b="1" dirty="0" smtClean="0"/>
              <a:t>открывается </a:t>
            </a:r>
            <a:r>
              <a:rPr lang="ru-RU" sz="2400" b="1" dirty="0"/>
              <a:t>характер благоразумной и </a:t>
            </a:r>
            <a:r>
              <a:rPr lang="ru-RU" sz="2400" b="1" dirty="0" err="1" smtClean="0"/>
              <a:t>чувствитель</a:t>
            </a:r>
            <a:r>
              <a:rPr lang="ru-RU" sz="2400" b="1" dirty="0" smtClean="0"/>
              <a:t>-ной девушки, способной  </a:t>
            </a:r>
            <a:r>
              <a:rPr lang="ru-RU" sz="2400" b="1" dirty="0"/>
              <a:t>на глубокую и искреннюю </a:t>
            </a:r>
            <a:r>
              <a:rPr lang="ru-RU" sz="2400" b="1" dirty="0" smtClean="0"/>
              <a:t>любовь.  </a:t>
            </a:r>
            <a:r>
              <a:rPr lang="ru-RU" sz="2400" b="1" dirty="0"/>
              <a:t>В</a:t>
            </a:r>
            <a:r>
              <a:rPr lang="ru-RU" sz="2400" b="1" dirty="0" smtClean="0"/>
              <a:t>рожденное </a:t>
            </a:r>
            <a:r>
              <a:rPr lang="ru-RU" sz="2400" b="1" dirty="0"/>
              <a:t>благородство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не </a:t>
            </a:r>
            <a:r>
              <a:rPr lang="ru-RU" sz="2400" b="1" dirty="0"/>
              <a:t>позволяет ей поступиться </a:t>
            </a:r>
            <a:r>
              <a:rPr lang="ru-RU" sz="2400" b="1" dirty="0" smtClean="0"/>
              <a:t>принципами: она </a:t>
            </a:r>
            <a:r>
              <a:rPr lang="ru-RU" sz="2400" b="1" dirty="0"/>
              <a:t>готова отказаться от личного счастья, потому что нет на него благословения родителей.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8092" y="118111"/>
            <a:ext cx="3994225" cy="5325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5528" y="5411450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i="1" dirty="0">
                <a:solidFill>
                  <a:srgbClr val="FF0000"/>
                </a:solidFill>
              </a:rPr>
              <a:t>«Нет, </a:t>
            </a:r>
            <a:r>
              <a:rPr lang="ru-RU" sz="2200" i="1" dirty="0" smtClean="0">
                <a:solidFill>
                  <a:srgbClr val="FF0000"/>
                </a:solidFill>
              </a:rPr>
              <a:t>Петр  </a:t>
            </a:r>
            <a:r>
              <a:rPr lang="ru-RU" sz="2200" i="1" dirty="0" err="1">
                <a:solidFill>
                  <a:srgbClr val="FF0000"/>
                </a:solidFill>
              </a:rPr>
              <a:t>Андреич</a:t>
            </a:r>
            <a:r>
              <a:rPr lang="ru-RU" sz="2200" i="1" dirty="0">
                <a:solidFill>
                  <a:srgbClr val="FF0000"/>
                </a:solidFill>
              </a:rPr>
              <a:t>»,- отвечала Маша, - я не </a:t>
            </a:r>
            <a:r>
              <a:rPr lang="ru-RU" sz="2200" i="1" dirty="0" smtClean="0">
                <a:solidFill>
                  <a:srgbClr val="FF0000"/>
                </a:solidFill>
              </a:rPr>
              <a:t>выйду</a:t>
            </a:r>
          </a:p>
          <a:p>
            <a:r>
              <a:rPr lang="ru-RU" sz="2200" i="1" dirty="0" smtClean="0">
                <a:solidFill>
                  <a:srgbClr val="FF0000"/>
                </a:solidFill>
              </a:rPr>
              <a:t>за </a:t>
            </a:r>
            <a:r>
              <a:rPr lang="ru-RU" sz="2200" i="1" dirty="0">
                <a:solidFill>
                  <a:srgbClr val="FF0000"/>
                </a:solidFill>
              </a:rPr>
              <a:t>тебя </a:t>
            </a:r>
            <a:r>
              <a:rPr lang="ru-RU" sz="2200" i="1" dirty="0" smtClean="0">
                <a:solidFill>
                  <a:srgbClr val="FF0000"/>
                </a:solidFill>
              </a:rPr>
              <a:t> без  </a:t>
            </a:r>
            <a:r>
              <a:rPr lang="ru-RU" sz="2200" i="1" dirty="0">
                <a:solidFill>
                  <a:srgbClr val="FF0000"/>
                </a:solidFill>
              </a:rPr>
              <a:t>благословения </a:t>
            </a:r>
            <a:r>
              <a:rPr lang="ru-RU" sz="2200" i="1" dirty="0" smtClean="0">
                <a:solidFill>
                  <a:srgbClr val="FF0000"/>
                </a:solidFill>
              </a:rPr>
              <a:t>твоих  </a:t>
            </a:r>
            <a:r>
              <a:rPr lang="ru-RU" sz="2200" i="1" dirty="0">
                <a:solidFill>
                  <a:srgbClr val="FF0000"/>
                </a:solidFill>
              </a:rPr>
              <a:t>родителей.» </a:t>
            </a:r>
          </a:p>
        </p:txBody>
      </p:sp>
    </p:spTree>
    <p:extLst>
      <p:ext uri="{BB962C8B-B14F-4D97-AF65-F5344CB8AC3E}">
        <p14:creationId xmlns:p14="http://schemas.microsoft.com/office/powerpoint/2010/main" val="586833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005" y="332656"/>
            <a:ext cx="5295483" cy="395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5982" y="188640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 вот первое испытание Маши:  вторжение Пугачева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крепость. Из дочери </a:t>
            </a:r>
            <a:r>
              <a:rPr lang="ru-RU" sz="2400" b="1" dirty="0" smtClean="0"/>
              <a:t>коменданта  капитана Миронова она </a:t>
            </a:r>
            <a:r>
              <a:rPr lang="ru-RU" sz="2400" b="1" dirty="0"/>
              <a:t>становится пленницей </a:t>
            </a:r>
            <a:r>
              <a:rPr lang="ru-RU" sz="2400" b="1" dirty="0" smtClean="0"/>
              <a:t>Швабрина. Казалось бы, что </a:t>
            </a:r>
            <a:r>
              <a:rPr lang="ru-RU" sz="2400" b="1" dirty="0"/>
              <a:t>слабая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робкая девушка должна подчиниться воле своего мучителя. </a:t>
            </a:r>
            <a:endParaRPr lang="ru-RU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455948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Но Маша проявляет свой сильный характер. Она </a:t>
            </a:r>
            <a:r>
              <a:rPr lang="ru-RU" sz="2400" b="1" dirty="0" smtClean="0"/>
              <a:t>сидит на хлебе и воде, готова </a:t>
            </a:r>
            <a:r>
              <a:rPr lang="ru-RU" sz="2400" b="1" dirty="0"/>
              <a:t>умереть, но не станет женой Алексея Ивановича.</a:t>
            </a:r>
            <a:br>
              <a:rPr lang="ru-RU" sz="2400" b="1" dirty="0"/>
            </a:br>
            <a:r>
              <a:rPr lang="ru-RU" sz="2400" b="1" dirty="0"/>
              <a:t>Спасенная Пугачевым и Гриневым, Маша  постепенно обретает утраченное равновесие. </a:t>
            </a:r>
          </a:p>
        </p:txBody>
      </p:sp>
    </p:spTree>
    <p:extLst>
      <p:ext uri="{BB962C8B-B14F-4D97-AF65-F5344CB8AC3E}">
        <p14:creationId xmlns:p14="http://schemas.microsoft.com/office/powerpoint/2010/main" val="563773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36" y="117693"/>
            <a:ext cx="47258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Но её ждёт новое испытание:  Гринев попадает под суд    </a:t>
            </a:r>
          </a:p>
          <a:p>
            <a:pPr algn="ctr"/>
            <a:r>
              <a:rPr lang="ru-RU" sz="2400" b="1" dirty="0" smtClean="0"/>
              <a:t>как  </a:t>
            </a:r>
            <a:r>
              <a:rPr lang="ru-RU" sz="2400" b="1" dirty="0"/>
              <a:t>изменник. 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Семья  </a:t>
            </a:r>
            <a:r>
              <a:rPr lang="ru-RU" sz="2400" b="1" dirty="0"/>
              <a:t>Гриневых  в  горе. </a:t>
            </a:r>
          </a:p>
          <a:p>
            <a:pPr algn="ctr"/>
            <a:r>
              <a:rPr lang="ru-RU" sz="2400" b="1" dirty="0" smtClean="0"/>
              <a:t>Доказать невиновность  жениха  может </a:t>
            </a:r>
            <a:r>
              <a:rPr lang="ru-RU" sz="2400" b="1" dirty="0"/>
              <a:t>лишь она.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Марья Ивановна находит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себе силы и решимость ехать ко двору императрицы искать защиты и покровительства. </a:t>
            </a:r>
            <a:r>
              <a:rPr lang="ru-RU" sz="2400" b="1" dirty="0" smtClean="0"/>
              <a:t>Теперь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этих хрупких руках </a:t>
            </a:r>
            <a:r>
              <a:rPr lang="ru-RU" sz="2400" b="1" dirty="0" smtClean="0"/>
              <a:t>судьба любимого человека. </a:t>
            </a:r>
            <a:r>
              <a:rPr lang="ru-RU" sz="2400" b="1" dirty="0"/>
              <a:t>И мы видим, что в этой девушке достаточно решительности, находчивости и ума, чтобы спасти Гринева, восстановить справедливость.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4"/>
            <a:ext cx="4094981" cy="6048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91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33" y="4821041"/>
            <a:ext cx="8863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Марья </a:t>
            </a:r>
            <a:r>
              <a:rPr lang="ru-RU" sz="2400" b="1" dirty="0"/>
              <a:t>Ивановна приняла письмо дрожащею рукою и, заплакав, упала к ногам императрицы...». </a:t>
            </a:r>
          </a:p>
          <a:p>
            <a:pPr algn="ctr"/>
            <a:r>
              <a:rPr lang="ru-RU" sz="2400" b="1" dirty="0" smtClean="0"/>
              <a:t>    На </a:t>
            </a:r>
            <a:r>
              <a:rPr lang="ru-RU" sz="2400" b="1" dirty="0"/>
              <a:t>Машу, упавшую на колени, обращены взоры придворных и самой Екатерины. На лице императрицы благосклонная </a:t>
            </a:r>
            <a:r>
              <a:rPr lang="ru-RU" sz="2400" b="1" dirty="0" smtClean="0"/>
              <a:t>улыбка…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32" y="404664"/>
            <a:ext cx="266154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«Императрица сидела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за </a:t>
            </a:r>
            <a:r>
              <a:rPr lang="ru-RU" sz="2400" b="1" dirty="0"/>
              <a:t>своим туалетом. Несколько придворных окружали её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и </a:t>
            </a:r>
            <a:r>
              <a:rPr lang="ru-RU" sz="2400" b="1" dirty="0"/>
              <a:t>почтительно пропустили Марью Ивановну...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85981" y="257274"/>
            <a:ext cx="6294321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31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9" y="0"/>
            <a:ext cx="554461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         </a:t>
            </a:r>
            <a:r>
              <a:rPr lang="ru-RU" sz="2400" b="1" dirty="0"/>
              <a:t>З</a:t>
            </a:r>
            <a:r>
              <a:rPr lang="ru-RU" sz="2400" b="1" dirty="0" smtClean="0"/>
              <a:t>а  свою  верную  службу                  императрице Екатерине Великой </a:t>
            </a:r>
            <a:r>
              <a:rPr lang="ru-RU" sz="2400" b="1" dirty="0"/>
              <a:t>Гринев получает всего лишь письмо, адресованное его отцу и </a:t>
            </a:r>
            <a:r>
              <a:rPr lang="ru-RU" sz="2400" b="1" dirty="0" smtClean="0"/>
              <a:t>писанное государыней собственно-ручно.</a:t>
            </a:r>
          </a:p>
          <a:p>
            <a:pPr algn="just"/>
            <a:r>
              <a:rPr lang="ru-RU" sz="2400" b="1" dirty="0" smtClean="0"/>
              <a:t>        </a:t>
            </a:r>
            <a:r>
              <a:rPr lang="ru-RU" sz="2400" b="1" dirty="0"/>
              <a:t>Обещания царицы обустроить судьбу </a:t>
            </a:r>
            <a:r>
              <a:rPr lang="ru-RU" sz="2400" b="1" dirty="0" smtClean="0"/>
              <a:t>дочери  капитана Миронова </a:t>
            </a:r>
            <a:r>
              <a:rPr lang="ru-RU" sz="2400" b="1" dirty="0"/>
              <a:t>увенчиваются </a:t>
            </a:r>
            <a:r>
              <a:rPr lang="ru-RU" sz="2400" b="1" dirty="0" smtClean="0"/>
              <a:t> приведенным                       в </a:t>
            </a:r>
            <a:r>
              <a:rPr lang="ru-RU" sz="2400" b="1" dirty="0"/>
              <a:t>эпилоге </a:t>
            </a:r>
            <a:r>
              <a:rPr lang="ru-RU" sz="2400" b="1" dirty="0" smtClean="0"/>
              <a:t>известием</a:t>
            </a:r>
            <a:r>
              <a:rPr lang="ru-RU" sz="2400" b="1" dirty="0"/>
              <a:t>, что </a:t>
            </a:r>
            <a:r>
              <a:rPr lang="ru-RU" sz="2400" b="1" dirty="0" smtClean="0"/>
              <a:t>потомство Маши </a:t>
            </a:r>
            <a:r>
              <a:rPr lang="ru-RU" sz="2400" b="1" dirty="0"/>
              <a:t>и Петруши </a:t>
            </a:r>
            <a:r>
              <a:rPr lang="ru-RU" sz="2400" b="1" dirty="0" smtClean="0"/>
              <a:t>шестьдесят </a:t>
            </a:r>
            <a:r>
              <a:rPr lang="ru-RU" sz="2400" b="1" dirty="0"/>
              <a:t>лет спустя </a:t>
            </a:r>
            <a:r>
              <a:rPr lang="ru-RU" sz="2400" b="1" dirty="0" smtClean="0"/>
              <a:t>после </a:t>
            </a:r>
            <a:r>
              <a:rPr lang="ru-RU" sz="2400" b="1" dirty="0"/>
              <a:t>описанных событий </a:t>
            </a:r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«благоденствует в </a:t>
            </a:r>
            <a:r>
              <a:rPr lang="ru-RU" sz="2400" b="1" dirty="0">
                <a:solidFill>
                  <a:srgbClr val="C00000"/>
                </a:solidFill>
              </a:rPr>
              <a:t>Симбирской губернии», 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где   находится   село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принадлежащее </a:t>
            </a:r>
            <a:r>
              <a:rPr lang="ru-RU" sz="2400" b="1" dirty="0"/>
              <a:t>сразу </a:t>
            </a:r>
            <a:r>
              <a:rPr lang="ru-RU" sz="2400" b="1" dirty="0" smtClean="0"/>
              <a:t>десяти </a:t>
            </a:r>
            <a:r>
              <a:rPr lang="ru-RU" sz="2400" b="1" dirty="0"/>
              <a:t>помещикам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873" y="260648"/>
            <a:ext cx="2651487" cy="324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698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6211669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0"/>
            <a:ext cx="9162766" cy="685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35839"/>
            <a:ext cx="8568952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 </a:t>
            </a:r>
          </a:p>
          <a:p>
            <a:pPr algn="ctr"/>
            <a:r>
              <a:rPr lang="ru-RU" sz="2800" b="1" i="1" dirty="0" smtClean="0"/>
              <a:t>Похвалы уму и сердцу дочери капитана Миронова.</a:t>
            </a:r>
          </a:p>
          <a:p>
            <a:pPr algn="ctr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Андрей Петрович, пишем Вам письмо, </a:t>
            </a:r>
          </a:p>
          <a:p>
            <a:pPr algn="ctr"/>
            <a:r>
              <a:rPr lang="ru-RU" sz="2000" b="1" i="1" dirty="0" smtClean="0"/>
              <a:t>дабы высказать Свои мысли о Вашем сыне.</a:t>
            </a:r>
            <a:br>
              <a:rPr lang="ru-RU" sz="2000" b="1" i="1" dirty="0" smtClean="0"/>
            </a:br>
            <a:r>
              <a:rPr lang="ru-RU" sz="2000" b="1" i="1" dirty="0" smtClean="0"/>
              <a:t>Несколько дней назад мы получили объяснение от изменщика Швабрина о том, что Петр Гринев присягал Емельяну Пугачеву. И незамедлительно  его  тут  же  взяли  под арест,  ибо он                         не рассказал  всю  правду  о случившемся. Вашего  сына  хотели казнить,  но  дочь  капитана  Миронова  изменила  его  судьбу                   и спасла честное имя</a:t>
            </a:r>
            <a:r>
              <a:rPr lang="ru-RU" sz="2000" b="1" i="1" dirty="0"/>
              <a:t>. </a:t>
            </a:r>
            <a:r>
              <a:rPr lang="ru-RU" sz="2000" b="1" i="1" dirty="0" smtClean="0"/>
              <a:t>Она  рассказала  </a:t>
            </a:r>
            <a:r>
              <a:rPr lang="ru-RU" sz="2000" b="1" i="1" dirty="0"/>
              <a:t>о том, </a:t>
            </a:r>
            <a:r>
              <a:rPr lang="ru-RU" sz="2000" b="1" i="1" dirty="0" smtClean="0"/>
              <a:t> что  Петр </a:t>
            </a:r>
            <a:r>
              <a:rPr lang="ru-RU" sz="2000" b="1" i="1" dirty="0"/>
              <a:t>Гринев был предан своей присяге и  не изменил нам, Вашей Государыне.</a:t>
            </a:r>
          </a:p>
          <a:p>
            <a:r>
              <a:rPr lang="ru-RU" sz="2000" b="1" i="1" dirty="0"/>
              <a:t>Мы поняли, что Ваш сын пожертвовал собой ради возлюбленной. Защищая честь и достоинство Марьи Ивановны, он проявил благородство, </a:t>
            </a:r>
            <a:r>
              <a:rPr lang="ru-RU" sz="2000" b="1" i="1" dirty="0" smtClean="0"/>
              <a:t>не </a:t>
            </a:r>
            <a:r>
              <a:rPr lang="ru-RU" sz="2000" b="1" i="1" dirty="0"/>
              <a:t>назвав при объяснении её имени, вел себя весьма  </a:t>
            </a:r>
            <a:r>
              <a:rPr lang="ru-RU" sz="2000" b="1" i="1" dirty="0" smtClean="0"/>
              <a:t>достойно.   </a:t>
            </a:r>
          </a:p>
          <a:p>
            <a:r>
              <a:rPr lang="ru-RU" sz="2000" b="1" i="1" dirty="0" smtClean="0"/>
              <a:t>            Петр  пошел  по  </a:t>
            </a:r>
            <a:r>
              <a:rPr lang="ru-RU" sz="2000" b="1" i="1" dirty="0"/>
              <a:t>правильному </a:t>
            </a:r>
            <a:r>
              <a:rPr lang="ru-RU" sz="2000" b="1" i="1" dirty="0" smtClean="0"/>
              <a:t> пути</a:t>
            </a:r>
            <a:r>
              <a:rPr lang="ru-RU" sz="2000" b="1" i="1" dirty="0"/>
              <a:t>, </a:t>
            </a:r>
            <a:r>
              <a:rPr lang="ru-RU" sz="2000" b="1" i="1" dirty="0" smtClean="0"/>
              <a:t> выбрав  </a:t>
            </a:r>
            <a:r>
              <a:rPr lang="ru-RU" sz="2000" b="1" i="1" dirty="0"/>
              <a:t>в жены  </a:t>
            </a:r>
            <a:r>
              <a:rPr lang="ru-RU" sz="2000" b="1" i="1" dirty="0" smtClean="0"/>
              <a:t>эту  девушку. </a:t>
            </a:r>
            <a:r>
              <a:rPr lang="ru-RU" sz="2000" b="1" i="1" dirty="0"/>
              <a:t>Они </a:t>
            </a:r>
            <a:r>
              <a:rPr lang="ru-RU" sz="2000" b="1" i="1" dirty="0" smtClean="0"/>
              <a:t> будут  </a:t>
            </a:r>
            <a:r>
              <a:rPr lang="ru-RU" sz="2000" b="1" i="1" dirty="0"/>
              <a:t>счастливы, коли </a:t>
            </a:r>
            <a:r>
              <a:rPr lang="ru-RU" sz="2000" b="1" i="1" dirty="0" smtClean="0"/>
              <a:t> между  </a:t>
            </a:r>
            <a:r>
              <a:rPr lang="ru-RU" sz="2000" b="1" i="1" dirty="0"/>
              <a:t>ними </a:t>
            </a:r>
            <a:r>
              <a:rPr lang="ru-RU" sz="2000" b="1" i="1" dirty="0" smtClean="0"/>
              <a:t>  </a:t>
            </a:r>
            <a:r>
              <a:rPr lang="ru-RU" sz="2000" b="1" i="1" dirty="0"/>
              <a:t>будет согласие </a:t>
            </a:r>
            <a:r>
              <a:rPr lang="ru-RU" sz="2000" b="1" i="1" dirty="0" smtClean="0"/>
              <a:t> ума  и  сердца</a:t>
            </a:r>
            <a:r>
              <a:rPr lang="ru-RU" sz="2000" b="1" i="1" dirty="0"/>
              <a:t>. </a:t>
            </a:r>
            <a:br>
              <a:rPr lang="ru-RU" sz="2000" b="1" i="1" dirty="0"/>
            </a:br>
            <a:r>
              <a:rPr lang="ru-RU" sz="2000" b="1" i="1" dirty="0"/>
              <a:t>                                </a:t>
            </a:r>
            <a:r>
              <a:rPr lang="ru-RU" sz="2000" b="1" i="1" dirty="0" smtClean="0"/>
              <a:t>                      </a:t>
            </a:r>
            <a:r>
              <a:rPr lang="ru-RU" sz="2000" b="1" i="1" dirty="0"/>
              <a:t>Прощайте, </a:t>
            </a:r>
            <a:r>
              <a:rPr lang="ru-RU" sz="2000" b="1" i="1" dirty="0" smtClean="0"/>
              <a:t> будьте  здоровы</a:t>
            </a:r>
            <a:r>
              <a:rPr lang="ru-RU" sz="2000" b="1" i="1" dirty="0"/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89448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14" y="0"/>
            <a:ext cx="9128972" cy="589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89833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«В одном из барских флигелей показывают собственноручное письмо Екатерины II за стеклом и в рамке. Оно писано к отцу Петра Андреевича Гринева и содержит оправдание его сына и похвалы уму </a:t>
            </a:r>
            <a:r>
              <a:rPr lang="ru-RU" dirty="0" smtClean="0"/>
              <a:t> и </a:t>
            </a:r>
            <a:r>
              <a:rPr lang="ru-RU" dirty="0"/>
              <a:t>сердцу дочери капитана </a:t>
            </a:r>
            <a:r>
              <a:rPr lang="ru-RU" dirty="0" smtClean="0"/>
              <a:t>Миронова».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118"/>
            <a:ext cx="936104" cy="68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904148" y="2622319"/>
            <a:ext cx="72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 smtClean="0"/>
              <a:t>Письмо</a:t>
            </a:r>
            <a:endParaRPr lang="ru-RU" sz="800" dirty="0"/>
          </a:p>
          <a:p>
            <a:pPr algn="ctr"/>
            <a:r>
              <a:rPr lang="ru-RU" sz="800" dirty="0"/>
              <a:t>«Похвалы </a:t>
            </a:r>
            <a:r>
              <a:rPr lang="ru-RU" sz="800" dirty="0" smtClean="0"/>
              <a:t>          уму </a:t>
            </a:r>
            <a:r>
              <a:rPr lang="ru-RU" sz="800" dirty="0"/>
              <a:t>и сердцу</a:t>
            </a:r>
            <a:r>
              <a:rPr lang="ru-RU" sz="800" dirty="0" smtClean="0"/>
              <a:t>»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82535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" y="1786"/>
            <a:ext cx="9139234" cy="685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5300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593</TotalTime>
  <Words>370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Samsung</cp:lastModifiedBy>
  <cp:revision>194</cp:revision>
  <dcterms:created xsi:type="dcterms:W3CDTF">2013-12-01T08:18:29Z</dcterms:created>
  <dcterms:modified xsi:type="dcterms:W3CDTF">2014-11-03T14:24:19Z</dcterms:modified>
</cp:coreProperties>
</file>