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65" r:id="rId4"/>
    <p:sldId id="269" r:id="rId5"/>
    <p:sldId id="270" r:id="rId6"/>
    <p:sldId id="27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95711"/>
            <a:ext cx="7958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Люди  и  куклы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25976"/>
            <a:ext cx="78141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Урок-мастерская </a:t>
            </a:r>
          </a:p>
          <a:p>
            <a:pPr algn="ctr"/>
            <a:r>
              <a:rPr lang="ru-RU" sz="4400" b="1" dirty="0" smtClean="0"/>
              <a:t>по рассказу  Е.И. Носова</a:t>
            </a:r>
          </a:p>
          <a:p>
            <a:pPr algn="ctr"/>
            <a:r>
              <a:rPr lang="ru-RU" sz="4400" b="1" dirty="0" smtClean="0"/>
              <a:t> «Кукла»</a:t>
            </a:r>
            <a:endParaRPr lang="ru-RU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69" y="3356992"/>
            <a:ext cx="2313119" cy="34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4365104"/>
            <a:ext cx="53285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«</a:t>
            </a:r>
            <a:r>
              <a:rPr lang="ru-RU" sz="2800" b="1" dirty="0" smtClean="0"/>
              <a:t>Чему  же  ты  </a:t>
            </a:r>
            <a:r>
              <a:rPr lang="ru-RU" sz="2800" b="1" dirty="0"/>
              <a:t>научишься, какой красоте, какому добру, если   ты </a:t>
            </a:r>
            <a:r>
              <a:rPr lang="ru-RU" sz="2800" b="1" dirty="0" smtClean="0"/>
              <a:t> слеп</a:t>
            </a:r>
            <a:r>
              <a:rPr lang="ru-RU" sz="2800" b="1" dirty="0"/>
              <a:t>, душа </a:t>
            </a:r>
            <a:r>
              <a:rPr lang="ru-RU" sz="2800" b="1" dirty="0" smtClean="0"/>
              <a:t> твоя </a:t>
            </a:r>
            <a:r>
              <a:rPr lang="ru-RU" sz="2800" b="1" dirty="0"/>
              <a:t>глуха!»</a:t>
            </a:r>
          </a:p>
        </p:txBody>
      </p:sp>
    </p:spTree>
    <p:extLst>
      <p:ext uri="{BB962C8B-B14F-4D97-AF65-F5344CB8AC3E}">
        <p14:creationId xmlns:p14="http://schemas.microsoft.com/office/powerpoint/2010/main" val="310073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4078" y="0"/>
            <a:ext cx="91780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78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3911601"/>
            <a:ext cx="4176464" cy="294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24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836712"/>
            <a:ext cx="781042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8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03" y="115613"/>
            <a:ext cx="6333077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2499420"/>
            <a:ext cx="4236652" cy="425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97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974" y="188640"/>
            <a:ext cx="516260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764704"/>
            <a:ext cx="31683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Р</a:t>
            </a:r>
            <a:r>
              <a:rPr lang="ru-RU" sz="2400" b="1" dirty="0" smtClean="0"/>
              <a:t>имский историк Корнелий Тацит, живший </a:t>
            </a:r>
            <a:r>
              <a:rPr lang="ru-RU" sz="2400" b="1" dirty="0"/>
              <a:t>в 1-м веке до </a:t>
            </a:r>
            <a:r>
              <a:rPr lang="ru-RU" sz="2400" b="1" dirty="0" smtClean="0"/>
              <a:t>новой эры: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 </a:t>
            </a:r>
            <a:r>
              <a:rPr lang="ru-RU" sz="2400" b="1" dirty="0"/>
              <a:t>«В  непомерной наглости находят для себя наслаждение растратившие всё остальное». </a:t>
            </a:r>
          </a:p>
        </p:txBody>
      </p:sp>
    </p:spTree>
    <p:extLst>
      <p:ext uri="{BB962C8B-B14F-4D97-AF65-F5344CB8AC3E}">
        <p14:creationId xmlns:p14="http://schemas.microsoft.com/office/powerpoint/2010/main" val="182925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188" y="548680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</a:rPr>
              <a:t>«</a:t>
            </a:r>
            <a:r>
              <a:rPr lang="ru-RU" sz="4000" b="1" i="1" dirty="0" smtClean="0">
                <a:solidFill>
                  <a:srgbClr val="FF0000"/>
                </a:solidFill>
              </a:rPr>
              <a:t>Проверяйте  </a:t>
            </a:r>
            <a:r>
              <a:rPr lang="ru-RU" sz="4000" b="1" i="1" dirty="0">
                <a:solidFill>
                  <a:srgbClr val="FF0000"/>
                </a:solidFill>
              </a:rPr>
              <a:t>свои </a:t>
            </a:r>
            <a:r>
              <a:rPr lang="ru-RU" sz="4000" b="1" i="1" dirty="0" smtClean="0">
                <a:solidFill>
                  <a:srgbClr val="FF0000"/>
                </a:solidFill>
              </a:rPr>
              <a:t> поступки </a:t>
            </a:r>
            <a:r>
              <a:rPr lang="ru-RU" sz="4000" b="1" i="1" dirty="0">
                <a:solidFill>
                  <a:srgbClr val="FF0000"/>
                </a:solidFill>
              </a:rPr>
              <a:t>сознанием:  не </a:t>
            </a:r>
            <a:r>
              <a:rPr lang="ru-RU" sz="4000" b="1" i="1" dirty="0" smtClean="0">
                <a:solidFill>
                  <a:srgbClr val="FF0000"/>
                </a:solidFill>
              </a:rPr>
              <a:t> причиняете  </a:t>
            </a:r>
            <a:r>
              <a:rPr lang="ru-RU" sz="4000" b="1" i="1" dirty="0">
                <a:solidFill>
                  <a:srgbClr val="FF0000"/>
                </a:solidFill>
              </a:rPr>
              <a:t>ли вы </a:t>
            </a:r>
            <a:r>
              <a:rPr lang="ru-RU" sz="4000" b="1" i="1" dirty="0" smtClean="0">
                <a:solidFill>
                  <a:srgbClr val="FF0000"/>
                </a:solidFill>
              </a:rPr>
              <a:t> зла</a:t>
            </a:r>
            <a:r>
              <a:rPr lang="ru-RU" sz="4000" b="1" i="1" dirty="0">
                <a:solidFill>
                  <a:srgbClr val="FF0000"/>
                </a:solidFill>
              </a:rPr>
              <a:t>, </a:t>
            </a:r>
            <a:r>
              <a:rPr lang="ru-RU" sz="4000" b="1" i="1" dirty="0" smtClean="0">
                <a:solidFill>
                  <a:srgbClr val="FF0000"/>
                </a:solidFill>
              </a:rPr>
              <a:t> неприятностей</a:t>
            </a:r>
            <a:r>
              <a:rPr lang="ru-RU" sz="4000" b="1" i="1" dirty="0">
                <a:solidFill>
                  <a:srgbClr val="FF0000"/>
                </a:solidFill>
              </a:rPr>
              <a:t>, неудобств </a:t>
            </a:r>
            <a:r>
              <a:rPr lang="ru-RU" sz="4000" b="1" i="1" dirty="0" smtClean="0">
                <a:solidFill>
                  <a:srgbClr val="FF0000"/>
                </a:solidFill>
              </a:rPr>
              <a:t> людям  </a:t>
            </a:r>
            <a:r>
              <a:rPr lang="ru-RU" sz="4000" b="1" i="1" dirty="0">
                <a:solidFill>
                  <a:srgbClr val="FF0000"/>
                </a:solidFill>
              </a:rPr>
              <a:t>своими поступками. </a:t>
            </a:r>
            <a:r>
              <a:rPr lang="ru-RU" sz="4000" b="1" i="1" dirty="0" smtClean="0">
                <a:solidFill>
                  <a:srgbClr val="FF0000"/>
                </a:solidFill>
              </a:rPr>
              <a:t> Делайте  </a:t>
            </a:r>
            <a:r>
              <a:rPr lang="ru-RU" sz="4000" b="1" i="1" dirty="0">
                <a:solidFill>
                  <a:srgbClr val="FF0000"/>
                </a:solidFill>
              </a:rPr>
              <a:t>так, чтобы </a:t>
            </a:r>
            <a:r>
              <a:rPr lang="ru-RU" sz="4000" b="1" i="1" dirty="0" smtClean="0">
                <a:solidFill>
                  <a:srgbClr val="FF0000"/>
                </a:solidFill>
              </a:rPr>
              <a:t> людям</a:t>
            </a:r>
            <a:r>
              <a:rPr lang="ru-RU" sz="4000" b="1" i="1" dirty="0">
                <a:solidFill>
                  <a:srgbClr val="FF0000"/>
                </a:solidFill>
              </a:rPr>
              <a:t>, </a:t>
            </a:r>
            <a:r>
              <a:rPr lang="ru-RU" sz="4000" b="1" i="1" dirty="0" smtClean="0">
                <a:solidFill>
                  <a:srgbClr val="FF0000"/>
                </a:solidFill>
              </a:rPr>
              <a:t> которые </a:t>
            </a:r>
            <a:r>
              <a:rPr lang="ru-RU" sz="4000" b="1" i="1" dirty="0">
                <a:solidFill>
                  <a:srgbClr val="FF0000"/>
                </a:solidFill>
              </a:rPr>
              <a:t>окружают </a:t>
            </a:r>
            <a:r>
              <a:rPr lang="ru-RU" sz="4000" b="1" i="1" dirty="0" smtClean="0">
                <a:solidFill>
                  <a:srgbClr val="FF0000"/>
                </a:solidFill>
              </a:rPr>
              <a:t> вас</a:t>
            </a:r>
            <a:r>
              <a:rPr lang="ru-RU" sz="4000" b="1" i="1" dirty="0">
                <a:solidFill>
                  <a:srgbClr val="FF0000"/>
                </a:solidFill>
              </a:rPr>
              <a:t>, </a:t>
            </a:r>
            <a:r>
              <a:rPr lang="ru-RU" sz="4000" b="1" i="1" dirty="0" smtClean="0">
                <a:solidFill>
                  <a:srgbClr val="FF0000"/>
                </a:solidFill>
              </a:rPr>
              <a:t>было  </a:t>
            </a:r>
            <a:r>
              <a:rPr lang="ru-RU" sz="4000" b="1" i="1" dirty="0">
                <a:solidFill>
                  <a:srgbClr val="FF0000"/>
                </a:solidFill>
              </a:rPr>
              <a:t>хорошо».  </a:t>
            </a:r>
            <a:r>
              <a:rPr lang="ru-RU" sz="4000" b="1" i="1" dirty="0" smtClean="0">
                <a:solidFill>
                  <a:srgbClr val="FF0000"/>
                </a:solidFill>
              </a:rPr>
              <a:t>      </a:t>
            </a:r>
          </a:p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                             </a:t>
            </a:r>
            <a:r>
              <a:rPr lang="ru-RU" sz="2800" b="1" i="1" dirty="0" smtClean="0"/>
              <a:t>В</a:t>
            </a:r>
            <a:r>
              <a:rPr lang="ru-RU" sz="2800" b="1" i="1" dirty="0"/>
              <a:t>. А. Сухомлинский </a:t>
            </a:r>
          </a:p>
        </p:txBody>
      </p:sp>
    </p:spTree>
    <p:extLst>
      <p:ext uri="{BB962C8B-B14F-4D97-AF65-F5344CB8AC3E}">
        <p14:creationId xmlns:p14="http://schemas.microsoft.com/office/powerpoint/2010/main" val="4563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97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87</cp:revision>
  <dcterms:created xsi:type="dcterms:W3CDTF">2013-03-03T11:10:24Z</dcterms:created>
  <dcterms:modified xsi:type="dcterms:W3CDTF">2014-11-03T17:04:39Z</dcterms:modified>
</cp:coreProperties>
</file>