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14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1F491-581D-4758-95AD-CACA36BB094E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017C-0085-4379-8005-0B19F242F1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999B-70CD-4E55-96E5-765DC1080302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D6764B-726E-4947-814C-035336AA741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999B-70CD-4E55-96E5-765DC1080302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764B-726E-4947-814C-035336AA74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999B-70CD-4E55-96E5-765DC1080302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764B-726E-4947-814C-035336AA74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3B999B-70CD-4E55-96E5-765DC1080302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BD6764B-726E-4947-814C-035336AA741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999B-70CD-4E55-96E5-765DC1080302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764B-726E-4947-814C-035336AA741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999B-70CD-4E55-96E5-765DC1080302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764B-726E-4947-814C-035336AA741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764B-726E-4947-814C-035336AA74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999B-70CD-4E55-96E5-765DC1080302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999B-70CD-4E55-96E5-765DC1080302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764B-726E-4947-814C-035336AA741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999B-70CD-4E55-96E5-765DC1080302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764B-726E-4947-814C-035336AA74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3B999B-70CD-4E55-96E5-765DC1080302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D6764B-726E-4947-814C-035336AA741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999B-70CD-4E55-96E5-765DC1080302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D6764B-726E-4947-814C-035336AA741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3B999B-70CD-4E55-96E5-765DC1080302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BD6764B-726E-4947-814C-035336AA741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I:\&#1059;&#1093;&#1090;&#1072;.wm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509120"/>
            <a:ext cx="8305800" cy="1872208"/>
          </a:xfrm>
        </p:spPr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Учитель истории МОУ «СОШ № 17»</a:t>
            </a:r>
          </a:p>
          <a:p>
            <a:r>
              <a:rPr lang="ru-RU" dirty="0" smtClean="0">
                <a:latin typeface="Bookman Old Style" pitchFamily="18" charset="0"/>
              </a:rPr>
              <a:t>Рязанова Елена Юрьевна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836712"/>
            <a:ext cx="8305800" cy="187220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Правда о прошлом – ради настоящего и будущего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ОБЩЕСТВЕННОЕ ДВИЖЕНИЕ «МЕМОРИАЛ»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170080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Black" pitchFamily="34" charset="0"/>
              </a:rPr>
              <a:t>1989 ГОД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56490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ОСНОВНЫЕ НАПРАВЛЕНИЯ РАБОТЫ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: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3356992"/>
            <a:ext cx="66247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ВЫЯСНЯТЬ И ПУБЛИКОВАТЬ ИМЕНА ЖЕРТВ    РЕПРЕССИЙ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ВЫЯВЛЯТЬ МЕСТА РАССТРЕЛОВ И ЗАХОРОНЕНИЙ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УСТАНАВЛИВАТЬ НА ЭТИХ МЕСТАХ ПАМЯТНЫЕ ЗНАКИ</a:t>
            </a:r>
            <a:endParaRPr lang="ru-RU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69227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ПРОГРАММА </a:t>
            </a:r>
            <a:b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«ВИРТУАЛЬНЫЙ МУЗЕЙ ГУЛАГА»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844824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СПИСОК О СУЩЕСТВУЮЩИХ ИЛИ СУЩЕСТВОВАВШИХ  ЛАГЕРНЫХ ИЛИ ТЮРЕМНЫХ  КЛАДБИЩАХ , МЕСТАХ РАССТРЕЛОВ И ТАЙНЫХ ЗАХОРОНЕНИЙ, КЛАДБИЩАХ СПЕЦПОСЕЛЕНЦЕВ И ССЫЛЬНЫХ, ИНТЕРНИРОВАННЫХ И ВОЕННОПЛЕННЫХ.</a:t>
            </a:r>
          </a:p>
          <a:p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НА 2012 Г. ЗАФИКСИРОВАНО БОЛЕЕ 500 ТАКИХ МЕСТ, МНОГИЕ ИЗ КОТОРЫХ ОТЫСКАНЫ АКТИВИСТАМИ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«МЕМОРИАЛА».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Ухт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412776"/>
            <a:ext cx="6696744" cy="4752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69269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ПАРАСЬКИНЫ ОЗЕРА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3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ПАМЯТНЫЙ КРЕСТ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http://gulagmuseum.org/getImage.do?object=224657&amp;original=1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3569" y="1700808"/>
            <a:ext cx="4392487" cy="39548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364088" y="1700808"/>
            <a:ext cx="3096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Надпись на табличке: «Жертвам </a:t>
            </a:r>
            <a:r>
              <a:rPr lang="ru-RU" sz="2800" dirty="0" err="1">
                <a:solidFill>
                  <a:schemeClr val="bg1"/>
                </a:solidFill>
                <a:latin typeface="Arial Black" pitchFamily="34" charset="0"/>
              </a:rPr>
              <a:t>Ухтарки</a:t>
            </a:r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 30-х -40-х гг. УХТА – пос. Боровой. МЕМОРИАЛ 8 октября 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2000г</a:t>
            </a:r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.»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gazeta-respublika.ru/photos/photo-1668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4896544" cy="3888431"/>
          </a:xfrm>
          <a:prstGeom prst="rect">
            <a:avLst/>
          </a:prstGeom>
          <a:noFill/>
          <a:ln>
            <a:noFill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364088" y="417552"/>
            <a:ext cx="37799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6 сентября 2007 г.газета «Республика»: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«Сыктывкарское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Ухто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- Печорское общества «Мемориал» организовали поездку своих активистов и журналистов республиканских СМИ в район реки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Ухтарка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813994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…О </a:t>
            </a:r>
            <a:r>
              <a:rPr lang="ru-RU" sz="2800" dirty="0">
                <a:solidFill>
                  <a:schemeClr val="bg1"/>
                </a:solidFill>
              </a:rPr>
              <a:t>том, что это место посещается и чтится, говорят цветы у подножия памятного знака и его ухоженный </a:t>
            </a:r>
            <a:r>
              <a:rPr lang="ru-RU" sz="2800" dirty="0" smtClean="0">
                <a:solidFill>
                  <a:schemeClr val="bg1"/>
                </a:solidFill>
              </a:rPr>
              <a:t>вид».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5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772816"/>
            <a:ext cx="6096000" cy="43231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9492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ОБЛАГОРАЖИВАНИЕ ПАМЯТНОГО  ЗНАКА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ленчо\Desktop\Фото для учителей\параська2013\IMG_2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248472" cy="3240360"/>
          </a:xfrm>
          <a:prstGeom prst="rect">
            <a:avLst/>
          </a:prstGeom>
          <a:noFill/>
        </p:spPr>
      </p:pic>
      <p:pic>
        <p:nvPicPr>
          <p:cNvPr id="21507" name="Picture 3" descr="C:\Users\ленчо\Desktop\Фото для учителей\параська2013\IMG_2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501008"/>
            <a:ext cx="5184576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535353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53535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168</TotalTime>
  <Words>173</Words>
  <Application>Microsoft Office PowerPoint</Application>
  <PresentationFormat>Экран (4:3)</PresentationFormat>
  <Paragraphs>21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Правда о прошлом – ради настоящего и будущего</vt:lpstr>
      <vt:lpstr>ОБЩЕСТВЕННОЕ ДВИЖЕНИЕ «МЕМОРИАЛ»</vt:lpstr>
      <vt:lpstr>ПРОГРАММА  «ВИРТУАЛЬНЫЙ МУЗЕЙ ГУЛАГА»</vt:lpstr>
      <vt:lpstr>Слайд 4</vt:lpstr>
      <vt:lpstr>Слайд 5</vt:lpstr>
      <vt:lpstr>Слайд 6</vt:lpstr>
      <vt:lpstr>ОБЛАГОРАЖИВАНИЕ ПАМЯТНОГО  ЗНАКА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ленчо</dc:creator>
  <cp:lastModifiedBy>ленчо</cp:lastModifiedBy>
  <cp:revision>17</cp:revision>
  <dcterms:created xsi:type="dcterms:W3CDTF">2014-02-09T18:15:31Z</dcterms:created>
  <dcterms:modified xsi:type="dcterms:W3CDTF">2014-02-09T21:04:28Z</dcterms:modified>
</cp:coreProperties>
</file>