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4c8aa36f7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89138"/>
            <a:ext cx="4235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CB341-ED31-4CE5-BBA5-FFCA8D410FC2}" type="datetimeFigureOut">
              <a:rPr lang="ru-RU"/>
              <a:pPr>
                <a:defRPr/>
              </a:pPr>
              <a:t>18.04.2011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A569E-7B9F-4293-AF5E-97B869002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noFill/>
          <a:ln w="19050"/>
        </p:spPr>
        <p:txBody>
          <a:bodyPr>
            <a:normAutofit/>
          </a:bodyPr>
          <a:lstStyle/>
          <a:p>
            <a:pPr algn="ctr"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65707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Учителя географии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Сормовского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наташа\РМО\2009-10\НОУ\P1020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786973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5934670"/>
            <a:ext cx="5308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Выступление ученика 10 класса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Шинтарь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Даниила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Тема  работы «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«Окно на Восток»: 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нефтепровод 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Восточная Сибирь – Тихий океан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наташа\РМО\2009-10\НОУ\P1020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6649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Работа учителей на одной из секций НОУ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 sz="quarter" idx="4294967295"/>
          </p:nvPr>
        </p:nvSpPr>
        <p:spPr>
          <a:xfrm>
            <a:off x="857250" y="571500"/>
            <a:ext cx="7186613" cy="4905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700" smtClean="0">
                <a:solidFill>
                  <a:schemeClr val="folHlink"/>
                </a:solidFill>
              </a:rPr>
              <a:t>Поездка в Пешелань </a:t>
            </a:r>
            <a:br>
              <a:rPr lang="ru-RU" sz="3700" smtClean="0">
                <a:solidFill>
                  <a:schemeClr val="folHlink"/>
                </a:solidFill>
              </a:rPr>
            </a:br>
            <a:r>
              <a:rPr lang="ru-RU" sz="3700" smtClean="0">
                <a:solidFill>
                  <a:schemeClr val="folHlink"/>
                </a:solidFill>
              </a:rPr>
              <a:t>(учитель Майорова Н.В., МОУ ООШ №116) </a:t>
            </a:r>
          </a:p>
        </p:txBody>
      </p:sp>
      <p:pic>
        <p:nvPicPr>
          <p:cNvPr id="16387" name="Picture 4" descr="PIC_007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1788"/>
            <a:ext cx="3357563" cy="2517775"/>
          </a:xfrm>
        </p:spPr>
      </p:pic>
      <p:pic>
        <p:nvPicPr>
          <p:cNvPr id="16388" name="Picture 7" descr="PIC_007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57863" y="1500188"/>
            <a:ext cx="3386137" cy="2538412"/>
          </a:xfrm>
        </p:spPr>
      </p:pic>
      <p:pic>
        <p:nvPicPr>
          <p:cNvPr id="16389" name="Picture 11" descr="PIC_007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4094163"/>
            <a:ext cx="3684588" cy="2763837"/>
          </a:xfrm>
        </p:spPr>
      </p:pic>
      <p:pic>
        <p:nvPicPr>
          <p:cNvPr id="16390" name="Picture 14" descr="PIC_007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928688" y="4095750"/>
            <a:ext cx="3683000" cy="276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200" dirty="0" smtClean="0"/>
              <a:t>Немного статистики…</a:t>
            </a:r>
            <a:endParaRPr lang="ru-RU" sz="32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Сормовском</a:t>
            </a:r>
            <a:r>
              <a:rPr lang="ru-RU" sz="2800" dirty="0" smtClean="0"/>
              <a:t> районе работает  27 учителей географии.</a:t>
            </a:r>
          </a:p>
          <a:p>
            <a:r>
              <a:rPr lang="ru-RU" sz="2800" dirty="0" smtClean="0"/>
              <a:t>17 учителей закончили наш университет </a:t>
            </a:r>
          </a:p>
          <a:p>
            <a:r>
              <a:rPr lang="ru-RU" sz="2800" dirty="0" smtClean="0"/>
              <a:t>4 выпускника стали директорами </a:t>
            </a:r>
            <a:r>
              <a:rPr lang="ru-RU" sz="2800" dirty="0" err="1" smtClean="0"/>
              <a:t>сормовских</a:t>
            </a:r>
            <a:r>
              <a:rPr lang="ru-RU" sz="2800" dirty="0" smtClean="0"/>
              <a:t> школ</a:t>
            </a:r>
          </a:p>
          <a:p>
            <a:r>
              <a:rPr lang="ru-RU" sz="2800" dirty="0" smtClean="0"/>
              <a:t>2 выпускника стали заместителями директоров по учебной работе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smtClean="0"/>
              <a:t>Характеристика РМО учителей географии Сормовского района на 2009-2010 учебный год</a:t>
            </a:r>
          </a:p>
        </p:txBody>
      </p:sp>
      <p:graphicFrame>
        <p:nvGraphicFramePr>
          <p:cNvPr id="10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7929562" cy="4567238"/>
        </p:xfrm>
        <a:graphic>
          <a:graphicData uri="http://schemas.openxmlformats.org/presentationml/2006/ole">
            <p:oleObj spid="_x0000_s1026" name="Диаграмма" r:id="rId3" imgW="7524784" imgH="433400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2254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smtClean="0"/>
              <a:t>Повышение уровня профессионализма с 2007 по 2010 год</a:t>
            </a: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431242" cy="5699125"/>
        </p:xfrm>
        <a:graphic>
          <a:graphicData uri="http://schemas.openxmlformats.org/presentationml/2006/ole">
            <p:oleObj spid="_x0000_s2050" name="Диаграмма" r:id="rId3" imgW="8086641" imgH="523884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Семинар на базе </a:t>
            </a:r>
            <a:br>
              <a:rPr lang="ru-RU" smtClean="0"/>
            </a:br>
            <a:r>
              <a:rPr lang="ru-RU" smtClean="0"/>
              <a:t>МОУ СОШ №85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0425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РМО\2009-10\семинар по одаренным 24.03.10\семинар\P1020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04376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28794" y="214290"/>
            <a:ext cx="635798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Доклад Жуковой Е.Б.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РМО\2009-10\семинар по одаренным 24.03.10\семинар\P1020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92238"/>
            <a:ext cx="7286625" cy="52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928813" y="500063"/>
            <a:ext cx="5857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Выступление учителя МОУ СОШ №85 Хагиной А.Е.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143000" y="1071563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В рамках Муниципального этапа Всероссийской олимпиады по географии приняли участие 103 учащихся школ Сормовского района, 11 человек стали победителями и призерами Олимпиады, из них: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6 учеников МОУ лицей №82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(учитель высшей категории Мясникова И.А.)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2 ученика МОУ лицей №82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(учитель первой категории Гладышева У.Г.) 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2 ученика МОУ СОШ №77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(учитель высшей категории Шинтарь Н.Ю.)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1 ученик МОУ СОШ №156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(учитель высшей категории Корнева И.В.)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наташа\РМО\2009-10\НОУ\P1020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57500" y="357188"/>
            <a:ext cx="477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Заседания секций НОУ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182</Words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Диаграмма Microsoft Office Excel</vt:lpstr>
      <vt:lpstr>Слайд 1</vt:lpstr>
      <vt:lpstr>Немного статистики…</vt:lpstr>
      <vt:lpstr>Характеристика РМО учителей географии Сормовского района на 2009-2010 учебный год</vt:lpstr>
      <vt:lpstr>Повышение уровня профессионализма с 2007 по 2010 год</vt:lpstr>
      <vt:lpstr>Семинар на базе  МОУ СОШ №85</vt:lpstr>
      <vt:lpstr>Слайд 6</vt:lpstr>
      <vt:lpstr>Слайд 7</vt:lpstr>
      <vt:lpstr>Слайд 8</vt:lpstr>
      <vt:lpstr>Слайд 9</vt:lpstr>
      <vt:lpstr>Слайд 10</vt:lpstr>
      <vt:lpstr>Слайд 11</vt:lpstr>
      <vt:lpstr>Поездка в Пешелань  (учитель Майорова Н.В., МОУ ООШ №116)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2011-04-18T07:03:20Z</dcterms:created>
  <dcterms:modified xsi:type="dcterms:W3CDTF">2011-04-18T07:45:31Z</dcterms:modified>
</cp:coreProperties>
</file>