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8A152-DC6E-479A-9B19-A27A5A899BBC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4120D-8ACD-48AF-A1B5-CF40FFF5A5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F86-B200-45D5-B2DB-1F3BB8AFEFC2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767D-1DAC-47AE-8644-F0F04A6AA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F86-B200-45D5-B2DB-1F3BB8AFEFC2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767D-1DAC-47AE-8644-F0F04A6AA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F86-B200-45D5-B2DB-1F3BB8AFEFC2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767D-1DAC-47AE-8644-F0F04A6AA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F86-B200-45D5-B2DB-1F3BB8AFEFC2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767D-1DAC-47AE-8644-F0F04A6AA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F86-B200-45D5-B2DB-1F3BB8AFEFC2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767D-1DAC-47AE-8644-F0F04A6AA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F86-B200-45D5-B2DB-1F3BB8AFEFC2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767D-1DAC-47AE-8644-F0F04A6AA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F86-B200-45D5-B2DB-1F3BB8AFEFC2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767D-1DAC-47AE-8644-F0F04A6AA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F86-B200-45D5-B2DB-1F3BB8AFEFC2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767D-1DAC-47AE-8644-F0F04A6AA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F86-B200-45D5-B2DB-1F3BB8AFEFC2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767D-1DAC-47AE-8644-F0F04A6AA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F86-B200-45D5-B2DB-1F3BB8AFEFC2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767D-1DAC-47AE-8644-F0F04A6AA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F86-B200-45D5-B2DB-1F3BB8AFEFC2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767D-1DAC-47AE-8644-F0F04A6AA5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13F86-B200-45D5-B2DB-1F3BB8AFEFC2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D767D-1DAC-47AE-8644-F0F04A6AA53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>
            <a:normAutofit/>
          </a:bodyPr>
          <a:lstStyle/>
          <a:p>
            <a:r>
              <a:rPr lang="ru-RU" dirty="0" smtClean="0"/>
              <a:t>Формы организации </a:t>
            </a:r>
            <a:r>
              <a:rPr lang="ru-RU" dirty="0" err="1" smtClean="0"/>
              <a:t>учебно</a:t>
            </a:r>
            <a:r>
              <a:rPr lang="ru-RU" dirty="0" smtClean="0"/>
              <a:t> – познавательной деятельности на уроке и вне его.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« Единственное счастье в жизни – это постоянное стремление вперёд…»</a:t>
            </a:r>
          </a:p>
          <a:p>
            <a:r>
              <a:rPr lang="ru-RU" dirty="0" smtClean="0"/>
              <a:t>                                               Эмиль Золя.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работ с использованием ИКТ.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Поиск рецензии на какое – либо литературное произведение, творчество поэта.</a:t>
            </a:r>
          </a:p>
          <a:p>
            <a:r>
              <a:rPr lang="ru-RU" dirty="0" smtClean="0"/>
              <a:t>Создание </a:t>
            </a:r>
            <a:r>
              <a:rPr lang="ru-RU" dirty="0" err="1" smtClean="0"/>
              <a:t>мультимедийной</a:t>
            </a:r>
            <a:r>
              <a:rPr lang="ru-RU" dirty="0" smtClean="0"/>
              <a:t> презентации по теме.</a:t>
            </a:r>
          </a:p>
          <a:p>
            <a:r>
              <a:rPr lang="ru-RU" dirty="0" smtClean="0"/>
              <a:t>Подбор картинок или фотографий по теме с комментариями.</a:t>
            </a:r>
          </a:p>
          <a:p>
            <a:r>
              <a:rPr lang="ru-RU" dirty="0" smtClean="0"/>
              <a:t>Подбор стихотворений поэтов.</a:t>
            </a:r>
          </a:p>
          <a:p>
            <a:r>
              <a:rPr lang="ru-RU" dirty="0" smtClean="0"/>
              <a:t>Подготовка словарной работы.</a:t>
            </a:r>
          </a:p>
          <a:p>
            <a:r>
              <a:rPr lang="ru-RU" dirty="0" smtClean="0"/>
              <a:t>Создание докладов и рефератов по теме.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« Без стремления к новому нет жизни, нет развития, нет прогресса».</a:t>
            </a:r>
          </a:p>
          <a:p>
            <a:r>
              <a:rPr lang="ru-RU" sz="6000" dirty="0" smtClean="0"/>
              <a:t>                                                  В.Г.Белинский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педагогической литературе и школьной практике приняты в основном три таких формы: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Autofit/>
          </a:bodyPr>
          <a:lstStyle/>
          <a:p>
            <a:r>
              <a:rPr lang="ru-RU" sz="8000" dirty="0" smtClean="0"/>
              <a:t>Фронтальная,</a:t>
            </a:r>
          </a:p>
          <a:p>
            <a:r>
              <a:rPr lang="ru-RU" sz="8000" dirty="0" smtClean="0"/>
              <a:t>Индивидуальная,</a:t>
            </a:r>
          </a:p>
          <a:p>
            <a:r>
              <a:rPr lang="ru-RU" sz="8000" dirty="0" smtClean="0"/>
              <a:t>Групповая.</a:t>
            </a:r>
            <a:endParaRPr lang="ru-RU" sz="8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Фронтальная форма организации учебной деятельности.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Такой вид деятельности учителя и учащихся на уроке, когда все ученики одновременно выполняют одинаковую, общую для всех работу, всем классом обсуждают, сравнивают и обобщают результаты её.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Плюсы этой формы</a:t>
            </a:r>
            <a:r>
              <a:rPr lang="ru-RU" dirty="0" smtClean="0"/>
              <a:t>: способствует установлению особенно доверительных отношений и общения между учителем и учащимися; воспитывает чувство коллективизма, позволяет учить школьников рассуждать и находить ошибки в рассуждениях своих товарищей по классу, формировать устойчивые познавательные интересы, активизировать их деятельность.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Минусы этой формы</a:t>
            </a:r>
            <a:r>
              <a:rPr lang="ru-RU" dirty="0" smtClean="0"/>
              <a:t>: она по своей природе нацелена на некоего абстрактного ученика, побуждает ученика к единому темпу работы, к чему учеников силу своей </a:t>
            </a:r>
            <a:r>
              <a:rPr lang="ru-RU" dirty="0" err="1" smtClean="0"/>
              <a:t>разноуровневой</a:t>
            </a:r>
            <a:r>
              <a:rPr lang="ru-RU" dirty="0" smtClean="0"/>
              <a:t> работоспособности, подготовленности, реального фонда знаний, умений и навыков не готовы.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Индивидуальная форма организации учебной деятельности предполагает: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Каждый ученик получает для самостоятельного выполнения задание, специально для него подобранное в соответствии с его подготовкой и учебными возможностями.</a:t>
            </a:r>
          </a:p>
          <a:p>
            <a:r>
              <a:rPr lang="ru-RU" dirty="0" smtClean="0"/>
              <a:t>Работа с учебником;</a:t>
            </a:r>
          </a:p>
          <a:p>
            <a:r>
              <a:rPr lang="ru-RU" dirty="0" smtClean="0"/>
              <a:t>Решение задач, примеров;</a:t>
            </a:r>
          </a:p>
          <a:p>
            <a:r>
              <a:rPr lang="ru-RU" dirty="0" smtClean="0"/>
              <a:t>Рефераты;</a:t>
            </a:r>
          </a:p>
          <a:p>
            <a:r>
              <a:rPr lang="ru-RU" dirty="0" smtClean="0"/>
              <a:t>Доклады;</a:t>
            </a:r>
          </a:p>
          <a:p>
            <a:r>
              <a:rPr lang="ru-RU" dirty="0" smtClean="0"/>
              <a:t>Проведение всевозможных наблюдений.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Групповая форма организации учебной деятельности.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Главные признаки:</a:t>
            </a:r>
          </a:p>
          <a:p>
            <a:r>
              <a:rPr lang="ru-RU" dirty="0" smtClean="0"/>
              <a:t>Класс делится на группы для решения конкретных учебных задач;</a:t>
            </a:r>
          </a:p>
          <a:p>
            <a:r>
              <a:rPr lang="ru-RU" dirty="0" smtClean="0"/>
              <a:t>Каждая группа получает определённое задание ( либо одинаковое ,либо дифференцированное) и выполняет его сообща под непосредственным руководством лидера группы или учителя;</a:t>
            </a:r>
          </a:p>
          <a:p>
            <a:r>
              <a:rPr lang="ru-RU" dirty="0" smtClean="0"/>
              <a:t>Задания в группе выполняются таким способом, который позволяет учитывать и оценивать индивидуальный вклад каждого члена группы.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Групповая форма работы учащихся на уроке наиболее применима и целесообразна при проведении практических работ, лабораторных и работ практикумов ; при отработке навыков разговорной речи на уроках иностранного </a:t>
            </a:r>
            <a:r>
              <a:rPr lang="ru-RU" dirty="0" err="1" smtClean="0"/>
              <a:t>языка,при</a:t>
            </a:r>
            <a:r>
              <a:rPr lang="ru-RU" dirty="0" smtClean="0"/>
              <a:t> изучении исторических документов.</a:t>
            </a:r>
          </a:p>
          <a:p>
            <a:r>
              <a:rPr lang="ru-RU" dirty="0" smtClean="0"/>
              <a:t>При подготовке тематических учебных конференций, диспутов, докладов по теме.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Элементы групповой деятельности учащихся: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Предварительная подготовка учащихся, постановка учебных задач, краткий инструктаж учителя.</a:t>
            </a:r>
          </a:p>
          <a:p>
            <a:r>
              <a:rPr lang="ru-RU" dirty="0" smtClean="0"/>
              <a:t>Обсуждение и составление плана ,определение способов его решения, распределение обязанностей.</a:t>
            </a:r>
          </a:p>
          <a:p>
            <a:r>
              <a:rPr lang="ru-RU" dirty="0" smtClean="0"/>
              <a:t>Работа по выполнению учебного задания.</a:t>
            </a:r>
          </a:p>
          <a:p>
            <a:r>
              <a:rPr lang="ru-RU" dirty="0" smtClean="0"/>
              <a:t>Наблюдение учителя и корректировка работы группы и отдельных учащихся.</a:t>
            </a:r>
          </a:p>
          <a:p>
            <a:r>
              <a:rPr lang="ru-RU" dirty="0" smtClean="0"/>
              <a:t>Сообщение учащихся по вызову учителя о полученных результатах, общая дискуссия в классе под руководством учителя, дополнение и исправление ,формулировка окончательных выводов.</a:t>
            </a:r>
          </a:p>
          <a:p>
            <a:r>
              <a:rPr lang="ru-RU" dirty="0" smtClean="0"/>
              <a:t>Индивидуальная оценка работы групп и класса в целом.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Другие формы организации обучения.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Экскурсии;</a:t>
            </a:r>
          </a:p>
          <a:p>
            <a:r>
              <a:rPr lang="ru-RU" dirty="0" smtClean="0"/>
              <a:t>Исследовательские группы;</a:t>
            </a:r>
          </a:p>
          <a:p>
            <a:r>
              <a:rPr lang="ru-RU" dirty="0" smtClean="0"/>
              <a:t>Олимпиады;</a:t>
            </a:r>
          </a:p>
          <a:p>
            <a:r>
              <a:rPr lang="ru-RU" dirty="0" smtClean="0"/>
              <a:t>Конкурсы;</a:t>
            </a:r>
          </a:p>
          <a:p>
            <a:r>
              <a:rPr lang="ru-RU" dirty="0" smtClean="0"/>
              <a:t>Выставки;</a:t>
            </a:r>
          </a:p>
          <a:p>
            <a:r>
              <a:rPr lang="ru-RU" dirty="0" smtClean="0"/>
              <a:t>Факультативы;</a:t>
            </a:r>
          </a:p>
          <a:p>
            <a:r>
              <a:rPr lang="ru-RU" dirty="0" smtClean="0"/>
              <a:t>Секции;</a:t>
            </a:r>
          </a:p>
          <a:p>
            <a:r>
              <a:rPr lang="ru-RU" dirty="0" smtClean="0"/>
              <a:t>Клубы.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Autofit/>
          </a:bodyPr>
          <a:lstStyle/>
          <a:p>
            <a:r>
              <a:rPr lang="ru-RU" sz="4000" dirty="0" smtClean="0"/>
              <a:t>Модернизацию образования невозможно представить без применения информационных и коммуникационных технологий(</a:t>
            </a:r>
            <a:r>
              <a:rPr lang="ru-RU" sz="2800" b="1" dirty="0" smtClean="0">
                <a:solidFill>
                  <a:srgbClr val="0070C0"/>
                </a:solidFill>
              </a:rPr>
              <a:t>ИКТ</a:t>
            </a:r>
            <a:r>
              <a:rPr lang="ru-RU" sz="2800" dirty="0" smtClean="0"/>
              <a:t>).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Практика показывает, что дети</a:t>
            </a:r>
          </a:p>
          <a:p>
            <a:r>
              <a:rPr lang="ru-RU" dirty="0" smtClean="0"/>
              <a:t>С большим успехом усваивают учебный материал, если в урок включаются ИКТ;</a:t>
            </a:r>
          </a:p>
          <a:p>
            <a:r>
              <a:rPr lang="ru-RU" dirty="0" smtClean="0"/>
              <a:t>Более значимой становится роль ИКТ в плане интеллектуального и эстетического развития обучающихся;</a:t>
            </a:r>
          </a:p>
          <a:p>
            <a:r>
              <a:rPr lang="ru-RU" dirty="0" smtClean="0"/>
              <a:t>Формируется их информационная культура;</a:t>
            </a:r>
          </a:p>
          <a:p>
            <a:r>
              <a:rPr lang="ru-RU" dirty="0" smtClean="0"/>
              <a:t>Расширяется духовный , социальный, культурный кругозор детей.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108</TotalTime>
  <Words>541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Формы организации учебно – познавательной деятельности на уроке и вне его.</vt:lpstr>
      <vt:lpstr>В педагогической литературе и школьной практике приняты в основном три таких формы: </vt:lpstr>
      <vt:lpstr>Фронтальная форма организации учебной деятельности.</vt:lpstr>
      <vt:lpstr>Индивидуальная форма организации учебной деятельности предполагает:</vt:lpstr>
      <vt:lpstr>Групповая форма организации учебной деятельности.</vt:lpstr>
      <vt:lpstr>Слайд 6</vt:lpstr>
      <vt:lpstr>Элементы групповой деятельности учащихся:</vt:lpstr>
      <vt:lpstr>Другие формы организации обучения.</vt:lpstr>
      <vt:lpstr>Модернизацию образования невозможно представить без применения информационных и коммуникационных технологий(ИКТ).</vt:lpstr>
      <vt:lpstr>Виды работ с использованием ИКТ.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организации учебно - поз</dc:title>
  <dc:creator>Admin</dc:creator>
  <cp:lastModifiedBy>Admin</cp:lastModifiedBy>
  <cp:revision>11</cp:revision>
  <dcterms:created xsi:type="dcterms:W3CDTF">2010-12-06T16:18:00Z</dcterms:created>
  <dcterms:modified xsi:type="dcterms:W3CDTF">2010-12-06T18:06:07Z</dcterms:modified>
</cp:coreProperties>
</file>