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8"/>
            <a:ext cx="7772400" cy="285751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Владимиро-Суздальский музей-заповедник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571876"/>
            <a:ext cx="7854696" cy="2714644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Презентацию подготовила</a:t>
            </a:r>
          </a:p>
          <a:p>
            <a:r>
              <a:rPr lang="ru-RU" sz="2000" dirty="0" smtClean="0"/>
              <a:t>у</a:t>
            </a:r>
            <a:r>
              <a:rPr lang="ru-RU" sz="2000" dirty="0" smtClean="0"/>
              <a:t>читель истории</a:t>
            </a:r>
          </a:p>
          <a:p>
            <a:r>
              <a:rPr lang="ru-RU" sz="2000" dirty="0" smtClean="0"/>
              <a:t>МБОУ «СОШ № 2 г. Суздаля»</a:t>
            </a:r>
          </a:p>
          <a:p>
            <a:r>
              <a:rPr lang="ru-RU" sz="2000" dirty="0" smtClean="0"/>
              <a:t>Мохначева Е.И.</a:t>
            </a:r>
          </a:p>
          <a:p>
            <a:pPr algn="ctr"/>
            <a:endParaRPr lang="ru-RU" sz="1800" dirty="0" smtClean="0"/>
          </a:p>
          <a:p>
            <a:pPr algn="ctr"/>
            <a:endParaRPr lang="ru-RU" sz="1800" dirty="0" smtClean="0"/>
          </a:p>
          <a:p>
            <a:pPr algn="ctr"/>
            <a:r>
              <a:rPr lang="ru-RU" sz="1800" dirty="0" smtClean="0"/>
              <a:t>Суздаль</a:t>
            </a:r>
            <a:endParaRPr lang="ru-RU" sz="1800" dirty="0" smtClean="0"/>
          </a:p>
          <a:p>
            <a:pPr algn="ctr"/>
            <a:r>
              <a:rPr lang="ru-RU" sz="1800" dirty="0" smtClean="0"/>
              <a:t>2014 г.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148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В Суздале во второй половине 60-х – первой половине 70-х гг. были проведены масштабные реставрационные работы. В отреставрированных памятниках музей размещал новые экспозиции. </a:t>
            </a:r>
            <a:endParaRPr lang="ru-RU" sz="3200" dirty="0"/>
          </a:p>
        </p:txBody>
      </p:sp>
      <p:pic>
        <p:nvPicPr>
          <p:cNvPr id="3074" name="Picture 2" descr="C:\Users\Samsung\Desktop\мои документы\Суздаль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571876"/>
            <a:ext cx="4143404" cy="26903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r>
              <a:rPr lang="ru-RU" dirty="0" smtClean="0"/>
              <a:t>С 1974 г. по 1989 г. в состав музея-заповедника были включены девять филиалов – музеи, расположенные в районных центрах области. </a:t>
            </a:r>
          </a:p>
          <a:p>
            <a:r>
              <a:rPr lang="ru-RU" dirty="0" smtClean="0"/>
              <a:t>В 2004 году Владимирский музей отметил 150-летний юбилей. По этому случаю Президент России В.В. Путин наградил Владимиро-Суздальский музей-заповедник Благодарностью «За большой вклад в развитие музейного дела, сохранение исторического и культурного наследия».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В 2007 году музей-заповедник выступил инициатором восстановления часовни-мавзолея в </a:t>
            </a:r>
            <a:r>
              <a:rPr lang="ru-RU" dirty="0" err="1" smtClean="0"/>
              <a:t>Спасо-Евфимиевом</a:t>
            </a:r>
            <a:r>
              <a:rPr lang="ru-RU" dirty="0" smtClean="0"/>
              <a:t> монастыре, на месте захоронения национального героя Дмитрия Пожарского. Мавзолей был воздвигнут на народные деньги в XIX столетии и разрушен            в 1930-е годы.</a:t>
            </a:r>
          </a:p>
          <a:p>
            <a:pPr>
              <a:buNone/>
            </a:pPr>
            <a:r>
              <a:rPr lang="ru-RU" dirty="0" smtClean="0"/>
              <a:t>    Через два года мемориал Дмитрия Пожарского был восстановлен. В открытии памятника 4 ноября 2009 года, в День народного единства, участвовал Президент России Д.А. Медведев.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Samsung\Desktop\мои документы\imgpreview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785926"/>
            <a:ext cx="3873814" cy="2901168"/>
          </a:xfrm>
          <a:prstGeom prst="rect">
            <a:avLst/>
          </a:prstGeom>
          <a:noFill/>
        </p:spPr>
      </p:pic>
      <p:pic>
        <p:nvPicPr>
          <p:cNvPr id="4099" name="Picture 3" descr="C:\Users\Samsung\Desktop\мои документы\imgpreview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2500306"/>
            <a:ext cx="2889064" cy="3857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8992" y="928670"/>
            <a:ext cx="5715008" cy="3929090"/>
          </a:xfrm>
        </p:spPr>
        <p:txBody>
          <a:bodyPr>
            <a:normAutofit/>
          </a:bodyPr>
          <a:lstStyle/>
          <a:p>
            <a:r>
              <a:rPr lang="ru-RU" sz="3100" dirty="0" smtClean="0"/>
              <a:t>Владимирский музей основан в 1854 году «по заключению» губернского статистического комитета. Главным инициатором его создания выступил большой знаток истории края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ru-RU" sz="3100" dirty="0" smtClean="0"/>
              <a:t> К.Н. Тихонравов</a:t>
            </a:r>
            <a:r>
              <a:rPr lang="ru-RU" dirty="0" smtClean="0"/>
              <a:t>. </a:t>
            </a:r>
            <a:endParaRPr lang="ru-RU" dirty="0"/>
          </a:p>
        </p:txBody>
      </p:sp>
      <p:pic>
        <p:nvPicPr>
          <p:cNvPr id="1026" name="Picture 2" descr="C:\Users\Samsung\Desktop\мои документы\Основатель музея К.Н. Тихонравов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14422"/>
            <a:ext cx="2357454" cy="31003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r>
              <a:rPr lang="ru-RU" dirty="0" smtClean="0"/>
              <a:t>Созданный стараниями энтузиастов-одиночек, музей ютился первоначально в одной из комнат губернской гимназии, а в 1879 году после смерти К.Н. Тихонравова, оказался закрытым.</a:t>
            </a:r>
            <a:endParaRPr lang="en-US" dirty="0" smtClean="0"/>
          </a:p>
          <a:p>
            <a:r>
              <a:rPr lang="ru-RU" dirty="0" smtClean="0"/>
              <a:t>29 мая 1900 года на средства, собранные через пожертвования, началось строительство музейного здания по конкурсному проекту архитектора П.Г. </a:t>
            </a:r>
            <a:r>
              <a:rPr lang="ru-RU" dirty="0" err="1" smtClean="0"/>
              <a:t>Бегена</a:t>
            </a:r>
            <a:r>
              <a:rPr lang="ru-RU" dirty="0" smtClean="0"/>
              <a:t>. В 1903 году музей наконец обрёл свой дом и спустя три года был открыт для посетителей или, как тогда говорили, «для публики».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571636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В 1918 г., с образованием Владимирского губернского комитета по охране памятников искусства и старины (май), а затем коллегии по делам музеев (август), возобновил деятельность Владимирский исторический музей (1925 – Владимирский государственный областной музей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1929 – Владимирский окружной музей в составе Ивановского областного музея, 1931 – Владимирский районный музей, 1944 – ВОКМ, 1958 – Владимиро-Суздальский историко-художественный и архитектурный музей-заповедник, 1974 – Государственный объединённый Владимиро-Суздальский историко-архитектурный и художественней музей-заповедник, 1989 – Государственный Владимиро-Суздальский историко-архитектурный и художественный музей-заповедник).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Музей помещался в здании музея Владимирской учёной архивной комиссии 1900 г. (в так называемом «красном» здании).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музей после революции</a:t>
            </a:r>
            <a:endParaRPr lang="ru-RU" dirty="0"/>
          </a:p>
        </p:txBody>
      </p:sp>
      <p:pic>
        <p:nvPicPr>
          <p:cNvPr id="2050" name="Picture 2" descr="C:\Users\Samsung\Desktop\мои документы\музей после революции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285992"/>
            <a:ext cx="3443302" cy="30726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ru-RU" dirty="0" smtClean="0"/>
              <a:t> Важнейшей заботой музея стали памятники древнерусского зодчества – закрытые церкви. В ведении государственного органа охраны памятников искусства и старины – </a:t>
            </a:r>
            <a:r>
              <a:rPr lang="ru-RU" dirty="0" err="1" smtClean="0"/>
              <a:t>Губмузея</a:t>
            </a:r>
            <a:r>
              <a:rPr lang="ru-RU" dirty="0" smtClean="0"/>
              <a:t>           (а фактически – Владимирского исторического музея) – с 1918–1919 гг. оказались Золотые ворота, Дмитриевский и Успенский соборы, памятники ХII в. с. Боголюбова, Богородицкая церковь, церковь Бориса и Глеба в с. </a:t>
            </a:r>
            <a:r>
              <a:rPr lang="ru-RU" dirty="0" err="1" smtClean="0"/>
              <a:t>Кидекше</a:t>
            </a:r>
            <a:r>
              <a:rPr lang="ru-RU" dirty="0" smtClean="0"/>
              <a:t> и др. 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600" dirty="0" smtClean="0"/>
              <a:t>В 1922 г. возник музей в Суздале, в 1923 г. – в Александрове, в эти же годы – в Юрьеве, </a:t>
            </a:r>
            <a:r>
              <a:rPr lang="ru-RU" sz="3600" dirty="0" err="1" smtClean="0"/>
              <a:t>Киржаче</a:t>
            </a:r>
            <a:r>
              <a:rPr lang="ru-RU" sz="3600" dirty="0" smtClean="0"/>
              <a:t> и др. В основу музейного собрания легли коллекции Древлехранилища Братства А. Невского, ВАК, музея 9-го Гренадерского Сибирского полка. </a:t>
            </a:r>
            <a:endParaRPr lang="ru-RU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/>
          <a:lstStyle/>
          <a:p>
            <a:r>
              <a:rPr lang="ru-RU" sz="3200" dirty="0" smtClean="0"/>
              <a:t>После войны музей возобновил археологическое изучение края, проводившееся в 1920–1930-е гг., тесно сотрудничал с профессором Н.Н. Ворониным, профессором О.Н. </a:t>
            </a:r>
            <a:r>
              <a:rPr lang="ru-RU" sz="3200" dirty="0" err="1" smtClean="0"/>
              <a:t>Бадером</a:t>
            </a:r>
            <a:r>
              <a:rPr lang="ru-RU" sz="3200" dirty="0" smtClean="0"/>
              <a:t>. </a:t>
            </a:r>
          </a:p>
          <a:p>
            <a:r>
              <a:rPr lang="ru-RU" sz="3200" dirty="0" smtClean="0"/>
              <a:t>Однако приоритетами музейного дела в то время являлись подготовка экспозиции по современной истории и отдел природы. </a:t>
            </a:r>
            <a:endParaRPr lang="ru-RU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>
            <a:noAutofit/>
          </a:bodyPr>
          <a:lstStyle/>
          <a:p>
            <a:r>
              <a:rPr lang="ru-RU" sz="3200" dirty="0" smtClean="0"/>
              <a:t>Владимиро-Суздальский историко-художественный и архитектурный музей-заповедник был образован по распоряжению Совета министров 11 сентября 1958 г.</a:t>
            </a:r>
          </a:p>
          <a:p>
            <a:r>
              <a:rPr lang="ru-RU" sz="3200" dirty="0" smtClean="0"/>
              <a:t>В состав музея-заповедника были включены историко-архитектурные памятники Владимира, Боголюбова и Суздаля. </a:t>
            </a:r>
            <a:endParaRPr lang="ru-RU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</TotalTime>
  <Words>357</Words>
  <PresentationFormat>Экран (4:3)</PresentationFormat>
  <Paragraphs>27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Владимиро-Суздальский музей-заповедник </vt:lpstr>
      <vt:lpstr>Владимирский музей основан в 1854 году «по заключению» губернского статистического комитета. Главным инициатором его создания выступил большой знаток истории края  К.Н. Тихонравов. </vt:lpstr>
      <vt:lpstr>Слайд 3</vt:lpstr>
      <vt:lpstr>В 1918 г., с образованием Владимирского губернского комитета по охране памятников искусства и старины (май), а затем коллегии по делам музеев (август), возобновил деятельность Владимирский исторический музей (1925 – Владимирский государственный областной музей</vt:lpstr>
      <vt:lpstr>музей после революции</vt:lpstr>
      <vt:lpstr>Слайд 6</vt:lpstr>
      <vt:lpstr>Слайд 7</vt:lpstr>
      <vt:lpstr>Слайд 8</vt:lpstr>
      <vt:lpstr>Слайд 9</vt:lpstr>
      <vt:lpstr>В Суздале во второй половине 60-х – первой половине 70-х гг. были проведены масштабные реставрационные работы. В отреставрированных памятниках музей размещал новые экспозиции. 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Владимиро-Суздальский музей-заповедник </dc:title>
  <dc:creator>Samsung</dc:creator>
  <cp:lastModifiedBy>Samsung</cp:lastModifiedBy>
  <cp:revision>9</cp:revision>
  <dcterms:created xsi:type="dcterms:W3CDTF">2014-11-13T20:04:36Z</dcterms:created>
  <dcterms:modified xsi:type="dcterms:W3CDTF">2014-11-14T10:12:07Z</dcterms:modified>
</cp:coreProperties>
</file>