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65" r:id="rId16"/>
    <p:sldId id="272" r:id="rId17"/>
    <p:sldId id="273" r:id="rId18"/>
    <p:sldId id="270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6DA3C8-C28D-423D-B82A-1A19E23A16E8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D1B125-F998-49CD-9C33-78912D727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chemeClr val="tx1"/>
                </a:solidFill>
              </a:rPr>
              <a:t>«Учителя, как местные светочи науки, должны стоять на полной высоте собственных знаний в своей специальности».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               Д.И.Менделеев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sn00036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Наиболее эффективно использование компьютера на уроках математики: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при проведении устного счёта (возможность оперативно предъявлять задания и корректировать результаты их выполнения);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при изучении нового материала (иллюстрирование разнообразными наглядными средствами; мотивация введения нового понятия; моделирование);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при проверке фронтальных самостоятельных работ (быстрый контроль результатов);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при решении задач обучающего характера (выполнение рисунков, составление плана работы; отработка определенных навыков и умений);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при организации исследовательской деятельности учащихся;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при интегрировании предметов естественно-математического цикла.</a:t>
            </a:r>
          </a:p>
          <a:p>
            <a:endParaRPr lang="ru-RU" dirty="0"/>
          </a:p>
        </p:txBody>
      </p:sp>
      <p:pic>
        <p:nvPicPr>
          <p:cNvPr id="4" name="Picture 24" descr="0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85728"/>
            <a:ext cx="1243013" cy="165576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Преимущества средств мультимедиа,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оцененные лично мной: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143932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Заранее созданная презентация заменяет классную доску при объяснении нового материала для фиксации внимания учащихся на каких-либо иллюстрациях.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Весьма существенно, что при работе с мультимедийным проектором учитель стоит лицом к классу и может наблюдать за его работой.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Он заменяет многие функции классной доски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   с мелом и тряпкой, создающей в классе пыль.</a:t>
            </a:r>
          </a:p>
          <a:p>
            <a:endParaRPr lang="ru-RU" dirty="0"/>
          </a:p>
        </p:txBody>
      </p:sp>
      <p:pic>
        <p:nvPicPr>
          <p:cNvPr id="4" name="Picture 3" descr="C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928934"/>
            <a:ext cx="1104900" cy="1839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258072" cy="32861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На сегодняшний день у  меня есть собственные разработки с использованием мультимедиа средств: уроки, устный счёт, отдельные математические задачи, представленные в виде презентации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классные часы и родительские собрания.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6124"/>
            <a:ext cx="8686800" cy="35718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Активное участие в создании презентаций к урокам и классным часам принимают учащиеся.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Пополняю базу презентаций и после посещения районных методических заседаний, т.к. многие коллеги используют компьютер и охотно делятся своими наработками.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Более доступными для детей 5 класса были задания в занимательной форме; учащимся 8 и 11 классов нравятся готовые презентации к урокам, а сами они предпочитают составлять презентацию домашнего задания по алгебре или готовить реферат по геометрии с использованием различных Интернет-сайтов.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3" descr="j01914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85794"/>
            <a:ext cx="1676400" cy="156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n00036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5723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Ежедневные наблюдения: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785794"/>
            <a:ext cx="9144000" cy="3357585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Дисциплина и успеваемость в классах повысились. Это еще раз доказывает то, что мультимедийный комплекс активизирует учащихся, экономит время на уроке, что ведет к продуктивному усвоению материала и, несомненно, повышает качество знаний учащихся.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C000"/>
                </a:solidFill>
              </a:rPr>
              <a:t>Если раньше в каждом классе было немало контрольных работ, выполненных неудовлетворительно, то теперь их количество заметно уменьшилось. Количество пятёрок и четвёрок так же увеличилось.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14794"/>
            <a:ext cx="6215074" cy="26432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Если в первых контрольных работах преобладающей оценкой была «3», то по результатам последней контрольной работы – преобладающей оценкой является «4».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 итоговой работой справились все.</a:t>
            </a:r>
            <a:endParaRPr lang="ru-RU" dirty="0"/>
          </a:p>
        </p:txBody>
      </p:sp>
      <p:pic>
        <p:nvPicPr>
          <p:cNvPr id="5" name="Picture 11" descr="см1"/>
          <p:cNvPicPr>
            <a:picLocks noChangeAspect="1" noChangeArrowheads="1" noCrop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6229328" y="4571984"/>
            <a:ext cx="291467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472386" cy="185738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/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rgbClr val="FFFF00"/>
                </a:solidFill>
              </a:rPr>
              <a:t>Результаты итоговой контрольной работы в 2008-2009 учебном году.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501124" cy="377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047756"/>
                <a:gridCol w="1785952"/>
              </a:tblGrid>
              <a:tr h="83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6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17" descr="1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214310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0"/>
            <a:ext cx="8786874" cy="485776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dirty="0" smtClean="0"/>
              <a:t>Таким образом, использование информационных технологий на уроке способствует активизации учащихся и повышению качества знаний, расширяет горизонты школьной математики.</a:t>
            </a:r>
          </a:p>
          <a:p>
            <a:pPr algn="ctr"/>
            <a:r>
              <a:rPr lang="ru-RU" sz="3600" dirty="0" smtClean="0"/>
              <a:t> Кроме того, компьютер потенциально готовит учащихся к жизни в современных условиях, к анализу большого потока информации и принятию решений. </a:t>
            </a:r>
          </a:p>
          <a:p>
            <a:endParaRPr lang="ru-RU" dirty="0"/>
          </a:p>
        </p:txBody>
      </p:sp>
      <p:pic>
        <p:nvPicPr>
          <p:cNvPr id="4" name="Picture 373" descr="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62410"/>
            <a:ext cx="3429024" cy="2795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Проблемы, с которыми я столкнулась: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ru-RU" dirty="0" smtClean="0">
                <a:solidFill>
                  <a:srgbClr val="FFFF00"/>
                </a:solidFill>
              </a:rPr>
              <a:t>Отсутствие достаточного количества компьютеров в классе. Не все учебные заведения могут позволить себе оснастить классы дорогостоящим компьютерным оборудованием в достаточном количестве.</a:t>
            </a:r>
          </a:p>
          <a:p>
            <a:pPr lvl="0" hangingPunct="0"/>
            <a:r>
              <a:rPr lang="ru-RU" dirty="0" smtClean="0">
                <a:solidFill>
                  <a:srgbClr val="FFFF00"/>
                </a:solidFill>
              </a:rPr>
              <a:t>Отсутствие навыков пользователя у обучаемых. Часто приходится работать с учащимися, у которых нет достаточной компьютерной подготовки, или же они вообще никогда не общались с компьютером.</a:t>
            </a:r>
          </a:p>
          <a:p>
            <a:pPr lvl="0" hangingPunct="0"/>
            <a:r>
              <a:rPr lang="ru-RU" dirty="0" smtClean="0">
                <a:solidFill>
                  <a:srgbClr val="FFFF00"/>
                </a:solidFill>
              </a:rPr>
              <a:t>Сложность, трудоёмкость, дороговизна разработки программного обеспечения.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Проектная часть.</a:t>
            </a:r>
            <a:br>
              <a:rPr lang="ru-RU" sz="5400" dirty="0" smtClean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В течение следующих лет планирую продолжить работу по использованию мультимедийного проектора и интерактивной доски на уроках математики и во внеурочное время. Основными направлениями будут: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- индивидуализация учебной работы (цель:  организовать работу так, чтобы она активизировала каждого отдельного учащегося);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- разнообразие приёмов активизации познавательной деятельности;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- повышение успеваемости, математической и компьютерной грамотности.</a:t>
            </a:r>
          </a:p>
          <a:p>
            <a:r>
              <a:rPr lang="ru-RU" dirty="0" smtClean="0"/>
              <a:t>2. Изучать и накапливать методическую литературу по теме «Использование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технологий в педагогической практике».</a:t>
            </a:r>
          </a:p>
          <a:p>
            <a:r>
              <a:rPr lang="ru-RU" dirty="0" smtClean="0"/>
              <a:t>3. Систематизировать имеющийся мультимедийный материал по темам.</a:t>
            </a:r>
          </a:p>
          <a:p>
            <a:r>
              <a:rPr lang="ru-RU" dirty="0" smtClean="0"/>
              <a:t>4. Работать с Интернет-ресурсами по данной теме. Подбирать соответствующий материал. Ведь в ближайшее время в школе откроется свой Информационный центр.</a:t>
            </a:r>
          </a:p>
          <a:p>
            <a:r>
              <a:rPr lang="ru-RU" dirty="0" smtClean="0"/>
              <a:t>5.  Разрабатывать внеклассные мероприятия.</a:t>
            </a:r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215206" y="5643578"/>
          <a:ext cx="1928794" cy="1214422"/>
        </p:xfrm>
        <a:graphic>
          <a:graphicData uri="http://schemas.openxmlformats.org/presentationml/2006/ole">
            <p:oleObj spid="_x0000_s1026" name="Clip" r:id="rId3" imgW="3974400" imgH="3468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               ВЫВОД: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 Использование мультимедиа на практических занятиях превращает их в творческий процесс,</a:t>
            </a:r>
          </a:p>
          <a:p>
            <a:r>
              <a:rPr lang="ru-RU" dirty="0" smtClean="0"/>
              <a:t> позволяет осуществить принципы развивающего обучения, </a:t>
            </a:r>
          </a:p>
          <a:p>
            <a:r>
              <a:rPr lang="ru-RU" dirty="0" smtClean="0"/>
              <a:t>позволяет формировать и развивать познавательную мотивацию школьников к получению новых знаний, </a:t>
            </a:r>
          </a:p>
          <a:p>
            <a:r>
              <a:rPr lang="ru-RU" dirty="0" smtClean="0"/>
              <a:t>помогает создавать условия успешности каждого ученика на уроке, </a:t>
            </a:r>
          </a:p>
          <a:p>
            <a:r>
              <a:rPr lang="ru-RU" dirty="0" smtClean="0"/>
              <a:t>значительно улучшает четкость в организации работы класса или группы учащихся. </a:t>
            </a:r>
          </a:p>
          <a:p>
            <a:r>
              <a:rPr lang="ru-RU" dirty="0" smtClean="0"/>
              <a:t>Качество знаний при этом заметно возрастает!!!</a:t>
            </a:r>
          </a:p>
          <a:p>
            <a:endParaRPr lang="ru-RU" dirty="0"/>
          </a:p>
        </p:txBody>
      </p:sp>
      <p:pic>
        <p:nvPicPr>
          <p:cNvPr id="5" name="Picture 14" descr="gbook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76800" cy="20415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sn00036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143932" cy="60016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 </a:t>
            </a:r>
          </a:p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!!!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72" descr="07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571612"/>
            <a:ext cx="2071702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  <p:sndAc>
      <p:stSnd>
        <p:snd r:embed="rId2" name="sn00036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00115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Математические знания могут применяться умело с пользой лишь в том случае, если они усвоены творчески.</a:t>
            </a:r>
          </a:p>
          <a:p>
            <a:pPr algn="r">
              <a:spcBef>
                <a:spcPct val="50000"/>
              </a:spcBef>
            </a:pP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А.Н. Колмогоров</a:t>
            </a: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6" descr="ag00181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38625"/>
            <a:ext cx="392987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sn00036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8632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ИСПОЛЬЗОВАНИЕ МУЛЬТИМЕДИЙНОГО ПРОЕКТОРА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ПРЕПОДАВАНИИ МАТЕМАТИКИ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ДЛЯ АКТИВИЗАЦИИ УЧАЩИХСЯ И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ПОВЫШЕНИЯ КАЧЕСТВА ЗНАНИЙ.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92919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Рыжикова Виктория Александровна, </a:t>
            </a:r>
          </a:p>
          <a:p>
            <a:r>
              <a:rPr lang="ru-RU" dirty="0" smtClean="0"/>
              <a:t>учитель математики МОУ «Спеховская СОШ», Бологовского района, </a:t>
            </a:r>
          </a:p>
          <a:p>
            <a:r>
              <a:rPr lang="ru-RU" dirty="0" smtClean="0"/>
              <a:t>Тверской области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sn00036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XXI веке все больше внимания уделяется вопросу внедрения современных информационных компьютерных технологий практически во все сферы деятельности человека.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0504"/>
            <a:ext cx="7072330" cy="26432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Использование </a:t>
            </a:r>
            <a:r>
              <a:rPr lang="ru-RU" dirty="0" err="1" smtClean="0">
                <a:solidFill>
                  <a:srgbClr val="FFC000"/>
                </a:solidFill>
              </a:rPr>
              <a:t>мультимедийных</a:t>
            </a:r>
            <a:r>
              <a:rPr lang="ru-RU" dirty="0" smtClean="0">
                <a:solidFill>
                  <a:srgbClr val="FFC000"/>
                </a:solidFill>
              </a:rPr>
              <a:t> средств позволяет повысить эффективность учебного процесса  и качества обучения детей, помогают преподавателю привнести эффект дополнительной наглядности  в занятия, что способствует привлечению внимания и усвоению учащимися материала быстрее и в большем объеме.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4" descr="lady_news_anchor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768" y="4572008"/>
            <a:ext cx="1714512" cy="214314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358082" cy="215423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Цель работы: выявление значения мультимедийного проектора как одного из средств активизации учащихся и повышения качества знаний.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947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изучить психолого-педагогическую литературу по данному вопросу;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разработать и апробировать использование мультимедийного проектора на уроках математики в 5,8,11 классах;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провести диагностику и проанализировать результаты.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1" descr="e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768" y="714356"/>
            <a:ext cx="185738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222566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Контингент: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учащиеся 5,8,11 классов МОУ «Спеховская СОШ»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r>
              <a:rPr lang="ru-RU" dirty="0" smtClean="0"/>
              <a:t>Современный этап развития российского образования характеризуется широким внедрением в учебный процесс компьютерных технологий. </a:t>
            </a:r>
          </a:p>
          <a:p>
            <a:r>
              <a:rPr lang="ru-RU" dirty="0" smtClean="0"/>
              <a:t>Увеличение нагрузки на уроках математики заставляет задуматься над тем, как поддержать у учащихся интерес  к изучаемому предмету, их активности на протяжении всего урока. </a:t>
            </a:r>
            <a:endParaRPr lang="ru-RU" dirty="0"/>
          </a:p>
        </p:txBody>
      </p:sp>
      <p:pic>
        <p:nvPicPr>
          <p:cNvPr id="4" name="Picture 7" descr="21M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58082" y="357166"/>
            <a:ext cx="1430018" cy="150495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429520" cy="27257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Педагогические цели использования средств новых информационных технологий: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9144000" cy="421484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FFC000"/>
                </a:solidFill>
              </a:rPr>
              <a:t>развитие личности обучаемого, подготовка к комфортной жизни в условиях информационного общества;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развитие мышления;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эстетическое воспитание;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развитие коммуникативных способностей;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формирование умений принимать оптимальное решение или предлагать варианты решения в сложной ситуации;</a:t>
            </a:r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развитие умений осуществлять экспериментально-исследовательскую деятельность;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формирование информационной культуры, умений осуществлять обработку информации.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4" descr="anima0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14290"/>
            <a:ext cx="1714480" cy="192882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00504"/>
            <a:ext cx="7429520" cy="258285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НО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необходимо оптимально сочетать практические и аналитические виды деятельности в соответствии с индивидуальными особенностями каждого ученика.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3786214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Используя компьютерную технику, учитель интенсифицирует процесс обучения, делая его более наглядным и динамичным. </a:t>
            </a:r>
          </a:p>
          <a:p>
            <a:r>
              <a:rPr lang="ru-RU" dirty="0" smtClean="0"/>
              <a:t>Эффективное использование компьютера на уроке, умелое сочетание своего педагогического мастерства и возможностей компьютерной техники позволяет учителю повышать качество знаний учащихся. </a:t>
            </a:r>
            <a:endParaRPr lang="ru-RU" dirty="0"/>
          </a:p>
        </p:txBody>
      </p:sp>
      <p:pic>
        <p:nvPicPr>
          <p:cNvPr id="4" name="Picture 67" descr="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00958" y="4071942"/>
            <a:ext cx="1500198" cy="235745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Основные функции применения образовательных программ: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FFC000"/>
                </a:solidFill>
              </a:rPr>
              <a:t>инструментальная (изготовление наглядных пособий); </a:t>
            </a:r>
          </a:p>
          <a:p>
            <a:pPr lvl="0"/>
            <a:r>
              <a:rPr lang="ru-RU" sz="3600" dirty="0" smtClean="0">
                <a:solidFill>
                  <a:srgbClr val="FFC000"/>
                </a:solidFill>
              </a:rPr>
              <a:t>демонстрирующая (показ готовых демонстрационных программ, слайдов, презентаций и т.д.) ;</a:t>
            </a:r>
          </a:p>
          <a:p>
            <a:pPr lvl="0"/>
            <a:r>
              <a:rPr lang="ru-RU" sz="3600" dirty="0" smtClean="0">
                <a:solidFill>
                  <a:srgbClr val="FFC000"/>
                </a:solidFill>
              </a:rPr>
              <a:t>обучающая (тренажеры); </a:t>
            </a:r>
          </a:p>
          <a:p>
            <a:pPr lvl="0"/>
            <a:r>
              <a:rPr lang="ru-RU" sz="3600" dirty="0" smtClean="0">
                <a:solidFill>
                  <a:srgbClr val="FFC000"/>
                </a:solidFill>
              </a:rPr>
              <a:t>контролирующая.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9" descr="anim0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950" y="5229225"/>
            <a:ext cx="1792288" cy="148431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</TotalTime>
  <Words>1001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Апекс</vt:lpstr>
      <vt:lpstr>Clip</vt:lpstr>
      <vt:lpstr>«Учителя, как местные светочи науки, должны стоять на полной высоте собственных знаний в своей специальности».                Д.И.Менделеев</vt:lpstr>
      <vt:lpstr>Слайд 2</vt:lpstr>
      <vt:lpstr>ИСПОЛЬЗОВАНИЕ МУЛЬТИМЕДИЙНОГО ПРОЕКТОРА  В ПРЕПОДАВАНИИ МАТЕМАТИКИ  ДЛЯ АКТИВИЗАЦИИ УЧАЩИХСЯ И  ПОВЫШЕНИЯ КАЧЕСТВА ЗНАНИЙ. </vt:lpstr>
      <vt:lpstr>В XXI веке все больше внимания уделяется вопросу внедрения современных информационных компьютерных технологий практически во все сферы деятельности человека.</vt:lpstr>
      <vt:lpstr> Цель работы: выявление значения мультимедийного проектора как одного из средств активизации учащихся и повышения качества знаний. </vt:lpstr>
      <vt:lpstr>Контингент:  учащиеся 5,8,11 классов МОУ «Спеховская СОШ» </vt:lpstr>
      <vt:lpstr>Педагогические цели использования средств новых информационных технологий: </vt:lpstr>
      <vt:lpstr>НО необходимо оптимально сочетать практические и аналитические виды деятельности в соответствии с индивидуальными особенностями каждого ученика. </vt:lpstr>
      <vt:lpstr> Основные функции применения образовательных программ:  </vt:lpstr>
      <vt:lpstr> Наиболее эффективно использование компьютера на уроках математики: </vt:lpstr>
      <vt:lpstr>Преимущества средств мультимедиа,  оцененные лично мной:</vt:lpstr>
      <vt:lpstr>На сегодняшний день у  меня есть собственные разработки с использованием мультимедиа средств: уроки, устный счёт, отдельные математические задачи, представленные в виде презентации, классные часы и родительские собрания. </vt:lpstr>
      <vt:lpstr>Ежедневные наблюдения:</vt:lpstr>
      <vt:lpstr> Результаты итоговой контрольной работы в 2008-2009 учебном году. </vt:lpstr>
      <vt:lpstr>Слайд 15</vt:lpstr>
      <vt:lpstr>Проблемы, с которыми я столкнулась:</vt:lpstr>
      <vt:lpstr> Проектная часть. </vt:lpstr>
      <vt:lpstr>               ВЫВОД:</vt:lpstr>
      <vt:lpstr>Слайд 19</vt:lpstr>
    </vt:vector>
  </TitlesOfParts>
  <Company>10ka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МУЛЬТИМЕДИЙНОГО ПРОЕКТОРА  В ПРЕПОДАВАНИИ МАТЕМАТИКИ  ДЛЯ АКТИВИЗАЦИИ УЧАЩИХСЯ И  ПОВЫШЕНИЯ КАЧЕСТВА ЗНАНИЙ. </dc:title>
  <dc:creator>Виктория</dc:creator>
  <cp:lastModifiedBy>Виктория</cp:lastModifiedBy>
  <cp:revision>22</cp:revision>
  <dcterms:created xsi:type="dcterms:W3CDTF">2009-11-16T07:05:15Z</dcterms:created>
  <dcterms:modified xsi:type="dcterms:W3CDTF">2009-11-17T15:03:47Z</dcterms:modified>
</cp:coreProperties>
</file>