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238D217-0F3C-46BC-87CB-D22153611E67}" type="datetimeFigureOut">
              <a:rPr lang="ru-RU" smtClean="0"/>
              <a:pPr/>
              <a:t>29.01.2011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A53BAF-CC05-4140-BE37-E9D55C64F7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D217-0F3C-46BC-87CB-D22153611E67}" type="datetimeFigureOut">
              <a:rPr lang="ru-RU" smtClean="0"/>
              <a:pPr/>
              <a:t>29.01.2011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53BAF-CC05-4140-BE37-E9D55C64F7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238D217-0F3C-46BC-87CB-D22153611E67}" type="datetimeFigureOut">
              <a:rPr lang="ru-RU" smtClean="0"/>
              <a:pPr/>
              <a:t>29.01.2011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1A53BAF-CC05-4140-BE37-E9D55C64F7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D217-0F3C-46BC-87CB-D22153611E67}" type="datetimeFigureOut">
              <a:rPr lang="ru-RU" smtClean="0"/>
              <a:pPr/>
              <a:t>29.01.2011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1A53BAF-CC05-4140-BE37-E9D55C64F7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D217-0F3C-46BC-87CB-D22153611E67}" type="datetimeFigureOut">
              <a:rPr lang="ru-RU" smtClean="0"/>
              <a:pPr/>
              <a:t>29.01.2011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1A53BAF-CC05-4140-BE37-E9D55C64F7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238D217-0F3C-46BC-87CB-D22153611E67}" type="datetimeFigureOut">
              <a:rPr lang="ru-RU" smtClean="0"/>
              <a:pPr/>
              <a:t>29.01.2011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1A53BAF-CC05-4140-BE37-E9D55C64F7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238D217-0F3C-46BC-87CB-D22153611E67}" type="datetimeFigureOut">
              <a:rPr lang="ru-RU" smtClean="0"/>
              <a:pPr/>
              <a:t>29.01.2011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1A53BAF-CC05-4140-BE37-E9D55C64F7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D217-0F3C-46BC-87CB-D22153611E67}" type="datetimeFigureOut">
              <a:rPr lang="ru-RU" smtClean="0"/>
              <a:pPr/>
              <a:t>29.01.2011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1A53BAF-CC05-4140-BE37-E9D55C64F7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D217-0F3C-46BC-87CB-D22153611E67}" type="datetimeFigureOut">
              <a:rPr lang="ru-RU" smtClean="0"/>
              <a:pPr/>
              <a:t>29.01.2011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A53BAF-CC05-4140-BE37-E9D55C64F7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8D217-0F3C-46BC-87CB-D22153611E67}" type="datetimeFigureOut">
              <a:rPr lang="ru-RU" smtClean="0"/>
              <a:pPr/>
              <a:t>29.01.2011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1A53BAF-CC05-4140-BE37-E9D55C64F7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238D217-0F3C-46BC-87CB-D22153611E67}" type="datetimeFigureOut">
              <a:rPr lang="ru-RU" smtClean="0"/>
              <a:pPr/>
              <a:t>29.01.2011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1A53BAF-CC05-4140-BE37-E9D55C64F7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238D217-0F3C-46BC-87CB-D22153611E67}" type="datetimeFigureOut">
              <a:rPr lang="ru-RU" smtClean="0"/>
              <a:pPr/>
              <a:t>29.01.2011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1A53BAF-CC05-4140-BE37-E9D55C64F7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-36014" y="1285860"/>
            <a:ext cx="918001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делать, если…</a:t>
            </a:r>
            <a:endParaRPr lang="ru-RU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142984"/>
            <a:ext cx="8153400" cy="41434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57290" y="1500174"/>
            <a:ext cx="6396815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ТРИ ШАГА, </a:t>
            </a:r>
          </a:p>
          <a:p>
            <a:pPr algn="ctr"/>
            <a:r>
              <a:rPr lang="ru-RU" sz="66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ЧТОБЫ ПОМОЧЬ</a:t>
            </a:r>
          </a:p>
          <a:p>
            <a:pPr algn="ctr"/>
            <a:r>
              <a:rPr lang="ru-RU" sz="6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РЕБЁНКУ</a:t>
            </a:r>
            <a:endParaRPr lang="ru-RU" sz="66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УМЕЕМ ЛИ МЫ ПРЕДСТАВИТЬ СЕБЯ ВО ВСЕХ ТРЁХ СИТУАЦИЯХ ?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500034" y="1643050"/>
            <a:ext cx="492922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1643050"/>
            <a:ext cx="39036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 - РЕБЁНОК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71472" y="3143248"/>
            <a:ext cx="4572032" cy="1071570"/>
          </a:xfrm>
          <a:prstGeom prst="ellipse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57224" y="3214686"/>
            <a:ext cx="43376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Я - РОДИТЕЛЬ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42910" y="4500570"/>
            <a:ext cx="5286412" cy="1128714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142976" y="4643446"/>
            <a:ext cx="43786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 - ПСИХОЛОГ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0" y="1857364"/>
            <a:ext cx="4214842" cy="24288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071678"/>
            <a:ext cx="3693639" cy="153888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Шаг  1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ПРОБЛЕМА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20654268">
            <a:off x="4434309" y="2497092"/>
            <a:ext cx="97840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643570" y="1428736"/>
            <a:ext cx="2857520" cy="1200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 - РЕБЁНОК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715008" y="3071810"/>
            <a:ext cx="2643206" cy="1057276"/>
          </a:xfrm>
          <a:prstGeom prst="ellipse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 - РОДИТЕЛЬ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6" name="Стрелка вправо 15"/>
          <p:cNvSpPr/>
          <p:nvPr/>
        </p:nvSpPr>
        <p:spPr>
          <a:xfrm rot="489603">
            <a:off x="4357686" y="3571876"/>
            <a:ext cx="97840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5500694" y="4500570"/>
            <a:ext cx="2857520" cy="1080895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 - ПСИХОЛОГ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Стрелка вправо 18"/>
          <p:cNvSpPr/>
          <p:nvPr/>
        </p:nvSpPr>
        <p:spPr>
          <a:xfrm rot="773126">
            <a:off x="4143372" y="4643446"/>
            <a:ext cx="97840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 animBg="1"/>
      <p:bldP spid="13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23528" y="2060848"/>
            <a:ext cx="4680520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988840"/>
            <a:ext cx="3888432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ШАГ 2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АНАЛИЗ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20205965">
            <a:off x="4860032" y="2204864"/>
            <a:ext cx="97840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5220072" y="3284984"/>
            <a:ext cx="97840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1187529">
            <a:off x="4699307" y="4168586"/>
            <a:ext cx="97840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012160" y="1484784"/>
            <a:ext cx="273630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 - РЕБЁНОК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300192" y="2780928"/>
            <a:ext cx="2843808" cy="108012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 - РОДИТЕЛЬ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156176" y="4365104"/>
            <a:ext cx="2808312" cy="108012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 - ПСИХОЛОГ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11560" y="2276872"/>
            <a:ext cx="4176464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132856"/>
            <a:ext cx="352839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ШАГ 3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РЕШЕНИЕ</a:t>
            </a:r>
            <a:endParaRPr lang="ru-RU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Стрелка вправо 5"/>
          <p:cNvSpPr/>
          <p:nvPr/>
        </p:nvSpPr>
        <p:spPr>
          <a:xfrm rot="21052650">
            <a:off x="5369983" y="2494780"/>
            <a:ext cx="978408" cy="696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5220072" y="3501008"/>
            <a:ext cx="119443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859704">
            <a:off x="5139609" y="4648397"/>
            <a:ext cx="1266440" cy="756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372200" y="1628800"/>
            <a:ext cx="2376264" cy="9864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 - РЕБЁНОК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516216" y="2996952"/>
            <a:ext cx="2627784" cy="105841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 - РОДИТЕЛЬ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407696" y="4725144"/>
            <a:ext cx="2736304" cy="9144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 - ПСИХОЛОГ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276872"/>
            <a:ext cx="74168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</a:rPr>
              <a:t>УМЕЕМ ЛИ МЫ ПРЕДСТАВИТЬ СЕБЯ ВО ВСЕХ ТРЁХ СИТУАЦИЯХ ? 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76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Обычная</vt:lpstr>
      <vt:lpstr>Слайд 1</vt:lpstr>
      <vt:lpstr>Слайд 2</vt:lpstr>
      <vt:lpstr>УМЕЕМ ЛИ МЫ ПРЕДСТАВИТЬ СЕБЯ ВО ВСЕХ ТРЁХ СИТУАЦИЯХ ? </vt:lpstr>
      <vt:lpstr>Слайд 4</vt:lpstr>
      <vt:lpstr>Слайд 5</vt:lpstr>
      <vt:lpstr>Слайд 6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школа№140</dc:creator>
  <cp:lastModifiedBy>bb1</cp:lastModifiedBy>
  <cp:revision>8</cp:revision>
  <dcterms:created xsi:type="dcterms:W3CDTF">2011-01-29T06:10:23Z</dcterms:created>
  <dcterms:modified xsi:type="dcterms:W3CDTF">2011-01-29T17:26:12Z</dcterms:modified>
</cp:coreProperties>
</file>