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8" r:id="rId2"/>
    <p:sldId id="318" r:id="rId3"/>
    <p:sldId id="303" r:id="rId4"/>
    <p:sldId id="304" r:id="rId5"/>
    <p:sldId id="306" r:id="rId6"/>
    <p:sldId id="308" r:id="rId7"/>
    <p:sldId id="311" r:id="rId8"/>
    <p:sldId id="312" r:id="rId9"/>
    <p:sldId id="313" r:id="rId10"/>
    <p:sldId id="315" r:id="rId11"/>
    <p:sldId id="317" r:id="rId12"/>
    <p:sldId id="320" r:id="rId13"/>
    <p:sldId id="321" r:id="rId14"/>
    <p:sldId id="322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F5FE-E612-4D60-8400-E5EB4866C1D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BABE-E223-42DC-92F4-C6BFF34AB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71546"/>
            <a:ext cx="7406640" cy="4000528"/>
          </a:xfr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Японская куколка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«Сарубобо»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Теперь, имея две готовые детали (голова и туловище), соединить их по принципу обычной мягкой игрушки, примостив голову между лапок.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46596"/>
            <a:ext cx="7000924" cy="52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можно приступить к изготовлению шапочки для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Сарубобо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Длинную сторону треугольного лоскута подогнуть на полсантиметра и прошить стежками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786477" cy="4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Вывернуть шапочку на лицевую сторону.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78" y="857231"/>
            <a:ext cx="7381926" cy="55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Примостить полоску из ткани на игрушку в качестве пояска, прошив нитками на месте соединения ее концов (на спине игрушки) и надеть на голову шапочку. Игрушка готова.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453216" cy="4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83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Такой амулет в Японии, равно как кукла-оберег в России, делается безликим, предоставляя возможность его обладателю самому рисовать в воображении настроение игрушки.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785794"/>
            <a:ext cx="2743200" cy="392909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класс провела учитель краеведения высшей категории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Косырева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Олеся 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108037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142984"/>
            <a:ext cx="4419600" cy="3514531"/>
          </a:xfrm>
          <a:prstGeom prst="roundRect">
            <a:avLst>
              <a:gd name="adj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643446"/>
            <a:ext cx="44196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Пусть у Вас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все получится!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1160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МАСТЕР - КЛАСС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643050"/>
            <a:ext cx="72866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Японки для своих ребятишек из оставшихся после пошива кимоно кусков ткани сооружают вот такую традиционную национальную игрушку-амулет, именуемую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«Сарубобо». </a:t>
            </a:r>
            <a:r>
              <a:rPr lang="ru-RU" sz="2400" b="1" dirty="0" smtClean="0">
                <a:solidFill>
                  <a:srgbClr val="0070C0"/>
                </a:solidFill>
              </a:rPr>
              <a:t>По мнению японцев вовсе даже и не обязательно верить в силу амулета. Он работает и без веры в него, разделяя со своим обладателем грусть и веселье, оберегая его от злых чар и бед. Потому этот амулет может стать замечательным подарком любому близкому человеку, будь то взрослый или ребенок. Удача и защита никому не помешает. Смастерить же столь прелестную вещичку не так сложно как, возможно, покажется на первый взгляд.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Стоит выделить немного времени, приложить чуточку старания и вооружиться минимальным набором материалов для рукоделия: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63"/>
            <a:ext cx="7643866" cy="46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7100910" cy="4357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лоскуток цветной ткани 7,5/6,5 см. (для туловища)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лоскуток из той же ткани 7,5 см. диаметром (для головы)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ткани другой расцветки полоска 2/8 см. (для пояска) и треугольный лоскуток 8/10/8 см. (для шапочки)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Игла, нитки, ножницы, вата (можно синтепон).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Ткань для изготовления игрушки можно использовать любую: трикотаж, хлопок, вискоза, шелк – словом, любые лоскутки, которые найдутся в доме.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Вложить в центр круга вату и, затянув нитку, сформировать шарик – это голова игрушки.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1125125"/>
            <a:ext cx="6905673" cy="51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53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прямоугольнике отметить середину тех сторон, что короче.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17968"/>
            <a:ext cx="7548630" cy="56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прошить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уголочки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78" y="1178703"/>
            <a:ext cx="7167612" cy="53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1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Получиться должна вот такая разлапистая фигура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9" y="803654"/>
            <a:ext cx="7477175" cy="56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Вывернуть получившуюся фигурку через отверстие в центре и наполнить ватой, помогая ножницами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9" y="1071546"/>
            <a:ext cx="7405737" cy="55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306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МАСТЕР - КЛАСС</vt:lpstr>
      <vt:lpstr>Стоит выделить немного времени, приложить чуточку старания и вооружиться минимальным набором материалов для рукоделия:  </vt:lpstr>
      <vt:lpstr>Прямоугольный лоскуток цветной ткани 7,5/6,5 см. (для туловища) Круглый лоскуток из той же ткани 7,5 см. диаметром (для головы) Из ткани другой расцветки полоска 2/8 см. (для пояска) и треугольный лоскуток 8/10/8 см. (для шапочки) Игла, нитки, ножницы, вата (можно синтепон).  Ткань для изготовления игрушки можно использовать любую: трикотаж, хлопок, вискоза, шелк – словом, любые лоскутки, которые найдутся в доме.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Такой амулет в Японии, равно как кукла-оберег в России, делается безликим, предоставляя возможность его обладателю самому рисовать в воображении настроение игрушки.</vt:lpstr>
      <vt:lpstr>Мастер класс провела учитель краеведения высшей категории Косырева Олеся  Александровна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Сарубобо</dc:title>
  <dc:creator>Косырева О.А.</dc:creator>
  <cp:lastModifiedBy>Олесенька</cp:lastModifiedBy>
  <cp:revision>20</cp:revision>
  <dcterms:created xsi:type="dcterms:W3CDTF">2013-12-14T03:25:42Z</dcterms:created>
  <dcterms:modified xsi:type="dcterms:W3CDTF">2014-03-19T14:00:05Z</dcterms:modified>
</cp:coreProperties>
</file>