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F8743-0531-4AC0-84F6-C2AD4F942153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E192B-B191-47C4-9964-8B442AB088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FE41C-156D-4E24-AA16-9C67E28CADF3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12FD6-D03E-485C-A84C-312A222E8E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FE41C-156D-4E24-AA16-9C67E28CADF3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12FD6-D03E-485C-A84C-312A222E8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FE41C-156D-4E24-AA16-9C67E28CADF3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12FD6-D03E-485C-A84C-312A222E8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FE41C-156D-4E24-AA16-9C67E28CADF3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12FD6-D03E-485C-A84C-312A222E8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FE41C-156D-4E24-AA16-9C67E28CADF3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12FD6-D03E-485C-A84C-312A222E8E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FE41C-156D-4E24-AA16-9C67E28CADF3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12FD6-D03E-485C-A84C-312A222E8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FE41C-156D-4E24-AA16-9C67E28CADF3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12FD6-D03E-485C-A84C-312A222E8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FE41C-156D-4E24-AA16-9C67E28CADF3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12FD6-D03E-485C-A84C-312A222E8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FE41C-156D-4E24-AA16-9C67E28CADF3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12FD6-D03E-485C-A84C-312A222E8E6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FE41C-156D-4E24-AA16-9C67E28CADF3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12FD6-D03E-485C-A84C-312A222E8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FE41C-156D-4E24-AA16-9C67E28CADF3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12FD6-D03E-485C-A84C-312A222E8E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57FE41C-156D-4E24-AA16-9C67E28CADF3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1612FD6-D03E-485C-A84C-312A222E8E6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428736"/>
            <a:ext cx="7406640" cy="1472184"/>
          </a:xfrm>
        </p:spPr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«К 70-летию депортации калмыцкого народа.»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4643446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Автор:Цетденова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Элзята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Юрьевна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ОУ: Муниципальное казенное общеобразовательное учреждение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Цаган-Уснская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средняя общеобразовательная школа»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Республика Калмыкия,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Яшкульский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п.Цаган-Усн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ул.Школьная, 17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Цетденова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Светлана Владимировна, учитель 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русского языка и литературы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714356"/>
            <a:ext cx="7215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28 декабря 1943 года Президиум Верховного Совета СССР издал указ о ликвидации Калмыцкой АССР и образовании Астраханской АССР, выселении калмыков в Алтайский, Красноярский края, Омскую и Новосибирскую области. И сегодня нет калмыка, который бы не ощущал сопричастность к общей судьбе народа, не вспоминал те страшные годы со слезами на глазах, нет семьи, которая бы не пострадала от горького унижения в местах высылки. Бесправие, дискриминация по национальному признаку, обидное прозвище «враги народа» - все это было, увы, частью пережитого многими народами бывшего СССР в годы сталинской депортации.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3-12-01 13.33.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57166"/>
            <a:ext cx="4762532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43438" y="4357694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все же взглянем везде и вкруг: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 полон страданий, иллюзий и мук.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люди, служившие там на войне,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Погибли за Родину.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сколько им страха пришлось испытать…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3-12-01 13.34.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57166"/>
            <a:ext cx="4572031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57818" y="4071942"/>
            <a:ext cx="564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Сибири, в ссылке страшной,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Калмыкии родной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душой своей отважной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Заслужила сан святой.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Ээджа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ты моя родная,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скучай и не грусти!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ээджа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дорогая,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Твое счастье впереди!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3-12-01 13.50.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428868"/>
            <a:ext cx="3810026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42976" y="4714884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Сорок первый…как ты жесток!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дыму не поймешь, где юг,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где восток.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Земля от разрывов стонет и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плачет,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для войны боль земли не значит.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3-12-01 13.49.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14290"/>
            <a:ext cx="3000396" cy="400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3-12-01 13.48.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85728"/>
            <a:ext cx="3107535" cy="4143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1071546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на войне погибло много,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них уже нет пути назад.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имена стерлись дорогой,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имя дали им - солдат.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3-12-01 13.50.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643314"/>
            <a:ext cx="3929090" cy="2946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</TotalTime>
  <Words>285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«К 70-летию депортации калмыцкого народа.»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«Памяти депортации посвящается…»</dc:title>
  <dc:creator>Ettsen</dc:creator>
  <cp:lastModifiedBy>Ettsen</cp:lastModifiedBy>
  <cp:revision>13</cp:revision>
  <dcterms:created xsi:type="dcterms:W3CDTF">2013-12-01T12:26:42Z</dcterms:created>
  <dcterms:modified xsi:type="dcterms:W3CDTF">2013-12-01T14:30:06Z</dcterms:modified>
</cp:coreProperties>
</file>