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D52A-854C-41AA-989F-512018D6E858}" type="datetimeFigureOut">
              <a:rPr lang="ru-RU" smtClean="0"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2AFD-8AD3-48E4-B414-00150B8F4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833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D52A-854C-41AA-989F-512018D6E858}" type="datetimeFigureOut">
              <a:rPr lang="ru-RU" smtClean="0"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2AFD-8AD3-48E4-B414-00150B8F4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00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D52A-854C-41AA-989F-512018D6E858}" type="datetimeFigureOut">
              <a:rPr lang="ru-RU" smtClean="0"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2AFD-8AD3-48E4-B414-00150B8F4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51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D52A-854C-41AA-989F-512018D6E858}" type="datetimeFigureOut">
              <a:rPr lang="ru-RU" smtClean="0"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2AFD-8AD3-48E4-B414-00150B8F4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96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D52A-854C-41AA-989F-512018D6E858}" type="datetimeFigureOut">
              <a:rPr lang="ru-RU" smtClean="0"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2AFD-8AD3-48E4-B414-00150B8F4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42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D52A-854C-41AA-989F-512018D6E858}" type="datetimeFigureOut">
              <a:rPr lang="ru-RU" smtClean="0"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2AFD-8AD3-48E4-B414-00150B8F4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031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D52A-854C-41AA-989F-512018D6E858}" type="datetimeFigureOut">
              <a:rPr lang="ru-RU" smtClean="0"/>
              <a:t>30.08.2014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2AFD-8AD3-48E4-B414-00150B8F4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D52A-854C-41AA-989F-512018D6E858}" type="datetimeFigureOut">
              <a:rPr lang="ru-RU" smtClean="0"/>
              <a:t>30.08.2014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2AFD-8AD3-48E4-B414-00150B8F4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18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D52A-854C-41AA-989F-512018D6E858}" type="datetimeFigureOut">
              <a:rPr lang="ru-RU" smtClean="0"/>
              <a:t>30.08.2014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2AFD-8AD3-48E4-B414-00150B8F4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7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D52A-854C-41AA-989F-512018D6E858}" type="datetimeFigureOut">
              <a:rPr lang="ru-RU" smtClean="0"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2AFD-8AD3-48E4-B414-00150B8F4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5D52A-854C-41AA-989F-512018D6E858}" type="datetimeFigureOut">
              <a:rPr lang="ru-RU" smtClean="0"/>
              <a:t>30.08.2014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D2AFD-8AD3-48E4-B414-00150B8F4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74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5D52A-854C-41AA-989F-512018D6E858}" type="datetimeFigureOut">
              <a:rPr lang="ru-RU" smtClean="0"/>
              <a:t>30.08.2014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D2AFD-8AD3-48E4-B414-00150B8F40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88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ru-RU" sz="6600" dirty="0" smtClean="0"/>
              <a:t>Классный час</a:t>
            </a:r>
            <a:br>
              <a:rPr lang="ru-RU" sz="6600" dirty="0" smtClean="0"/>
            </a:br>
            <a:r>
              <a:rPr lang="ru-RU" sz="5300" b="1" i="1" dirty="0" smtClean="0"/>
              <a:t>История моей улицы</a:t>
            </a:r>
            <a:endParaRPr lang="ru-RU" sz="53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005064"/>
            <a:ext cx="6400800" cy="1752600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Улица Авиаконструктора </a:t>
            </a:r>
            <a:r>
              <a:rPr lang="ru-RU" dirty="0" err="1" smtClean="0">
                <a:solidFill>
                  <a:schemeClr val="tx1"/>
                </a:solidFill>
              </a:rPr>
              <a:t>Петлякова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13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890664" cy="574665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 территории Новой Москвы находится новый микрорайон Солнцево-парк. Одна из основных улиц которого носит имя авиаконструктора </a:t>
            </a:r>
            <a:r>
              <a:rPr lang="ru-RU" sz="2400" dirty="0" err="1" smtClean="0"/>
              <a:t>Петлякова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052736"/>
            <a:ext cx="4010397" cy="2088232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937" y="3212976"/>
            <a:ext cx="4646439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51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2400" dirty="0" smtClean="0"/>
              <a:t>Владимир Михайлович </a:t>
            </a:r>
            <a:r>
              <a:rPr lang="ru-RU" sz="2400" dirty="0" err="1" smtClean="0"/>
              <a:t>Петляков</a:t>
            </a:r>
            <a:r>
              <a:rPr lang="ru-RU" sz="2400" dirty="0" smtClean="0"/>
              <a:t> (1891-1942), </a:t>
            </a:r>
            <a:br>
              <a:rPr lang="ru-RU" sz="2400" dirty="0" smtClean="0"/>
            </a:br>
            <a:r>
              <a:rPr lang="ru-RU" sz="2400" dirty="0" smtClean="0"/>
              <a:t>российский авиаконструктор. Участник разработки первых тяжелых бомбардировщиков ТБ-1 и ТБ-3. Создал бомбардировщики Пе-8 и Пе-2. 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2132856"/>
            <a:ext cx="4680520" cy="4320479"/>
          </a:xfrm>
        </p:spPr>
      </p:pic>
    </p:spTree>
    <p:extLst>
      <p:ext uri="{BB962C8B-B14F-4D97-AF65-F5344CB8AC3E}">
        <p14:creationId xmlns:p14="http://schemas.microsoft.com/office/powerpoint/2010/main" val="406736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Конструкторская бригада Владимира </a:t>
            </a:r>
            <a:r>
              <a:rPr lang="ru-RU" sz="2400" dirty="0" err="1" smtClean="0"/>
              <a:t>Петлякова</a:t>
            </a:r>
            <a:r>
              <a:rPr lang="ru-RU" sz="2400" dirty="0" smtClean="0"/>
              <a:t> построила </a:t>
            </a:r>
            <a:r>
              <a:rPr lang="ru-RU" sz="2400" dirty="0" err="1" smtClean="0"/>
              <a:t>пятимоторный</a:t>
            </a:r>
            <a:r>
              <a:rPr lang="ru-RU" sz="2400" dirty="0" smtClean="0"/>
              <a:t> самолет «АНТ-14» («Правда»)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72816"/>
            <a:ext cx="6480720" cy="4464496"/>
          </a:xfrm>
        </p:spPr>
      </p:pic>
    </p:spTree>
    <p:extLst>
      <p:ext uri="{BB962C8B-B14F-4D97-AF65-F5344CB8AC3E}">
        <p14:creationId xmlns:p14="http://schemas.microsoft.com/office/powerpoint/2010/main" val="28347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и гигант «АНТ-20» («Максим Горький»), который в 1933-1934 годах был самым крупным сухопутным самолетом в мире.</a:t>
            </a:r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844824"/>
            <a:ext cx="5760640" cy="4032448"/>
          </a:xfrm>
        </p:spPr>
      </p:pic>
    </p:spTree>
    <p:extLst>
      <p:ext uri="{BB962C8B-B14F-4D97-AF65-F5344CB8AC3E}">
        <p14:creationId xmlns:p14="http://schemas.microsoft.com/office/powerpoint/2010/main" val="125292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394720" cy="5890666"/>
          </a:xfrm>
        </p:spPr>
        <p:txBody>
          <a:bodyPr>
            <a:noAutofit/>
          </a:bodyPr>
          <a:lstStyle/>
          <a:p>
            <a:r>
              <a:rPr lang="ru-RU" sz="2000" b="1" dirty="0" err="1" smtClean="0"/>
              <a:t>Петляков</a:t>
            </a:r>
            <a:r>
              <a:rPr lang="ru-RU" sz="2000" b="1" dirty="0" smtClean="0"/>
              <a:t> работал главным конструктором Казанского авиационного завода. Широкую известность конструктору принесли две его собственные машины - тяжелый четырехмоторный бомбардировщик Пе-8 и пикирующий бомбардировщик Пе-2. Создавая эти машины, он стремился сделать их минимальными по весу, надежными и несложными в эксплуатации, удобными для массового производства. Эти машины выпускались на Казанском авиационном заводе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500" y="476673"/>
            <a:ext cx="3810000" cy="295232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2136" y="3861048"/>
            <a:ext cx="417646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1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90864" cy="3154362"/>
          </a:xfrm>
        </p:spPr>
        <p:txBody>
          <a:bodyPr>
            <a:noAutofit/>
          </a:bodyPr>
          <a:lstStyle/>
          <a:p>
            <a:r>
              <a:rPr lang="ru-RU" sz="2400" dirty="0" smtClean="0"/>
              <a:t>12 января 1942 года Владимир </a:t>
            </a:r>
            <a:r>
              <a:rPr lang="ru-RU" sz="2400" dirty="0" err="1" smtClean="0"/>
              <a:t>Петляков</a:t>
            </a:r>
            <a:r>
              <a:rPr lang="ru-RU" sz="2400" dirty="0" smtClean="0"/>
              <a:t> вылетел в Москву, однако самолет вследствие пожара разбился в районе Арзамаса. 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204864"/>
            <a:ext cx="2592288" cy="3960440"/>
          </a:xfrm>
        </p:spPr>
      </p:pic>
    </p:spTree>
    <p:extLst>
      <p:ext uri="{BB962C8B-B14F-4D97-AF65-F5344CB8AC3E}">
        <p14:creationId xmlns:p14="http://schemas.microsoft.com/office/powerpoint/2010/main" val="370221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58816" cy="5818658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ПЕ-8, был для своего времени сгустком новейших достижений техники. Его первые экземпляры по скорости на высоте 8-10 километров превосходили в 1936 году все бомбардировщики этого класса и не уступали большинству истребителей. По дальности полета и бомбовой нагрузке он в первые годы второй мировой войны не имел конкурентов среди подобных машин всех воюющих стран...</a:t>
            </a:r>
            <a:endParaRPr lang="ru-RU" sz="24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196752"/>
            <a:ext cx="4032448" cy="4896544"/>
          </a:xfrm>
        </p:spPr>
      </p:pic>
    </p:spTree>
    <p:extLst>
      <p:ext uri="{BB962C8B-B14F-4D97-AF65-F5344CB8AC3E}">
        <p14:creationId xmlns:p14="http://schemas.microsoft.com/office/powerpoint/2010/main" val="70337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196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Классный час История моей улицы</vt:lpstr>
      <vt:lpstr>На территории Новой Москвы находится новый микрорайон Солнцево-парк. Одна из основных улиц которого носит имя авиаконструктора Петлякова</vt:lpstr>
      <vt:lpstr>Владимир Михайлович Петляков (1891-1942),  российский авиаконструктор. Участник разработки первых тяжелых бомбардировщиков ТБ-1 и ТБ-3. Создал бомбардировщики Пе-8 и Пе-2. </vt:lpstr>
      <vt:lpstr>Конструкторская бригада Владимира Петлякова построила пятимоторный самолет «АНТ-14» («Правда»)</vt:lpstr>
      <vt:lpstr>и гигант «АНТ-20» («Максим Горький»), который в 1933-1934 годах был самым крупным сухопутным самолетом в мире.</vt:lpstr>
      <vt:lpstr>Петляков работал главным конструктором Казанского авиационного завода. Широкую известность конструктору принесли две его собственные машины - тяжелый четырехмоторный бомбардировщик Пе-8 и пикирующий бомбардировщик Пе-2. Создавая эти машины, он стремился сделать их минимальными по весу, надежными и несложными в эксплуатации, удобными для массового производства. Эти машины выпускались на Казанском авиационном заводе.</vt:lpstr>
      <vt:lpstr>12 января 1942 года Владимир Петляков вылетел в Москву, однако самолет вследствие пожара разбился в районе Арзамаса. </vt:lpstr>
      <vt:lpstr>ПЕ-8, был для своего времени сгустком новейших достижений техники. Его первые экземпляры по скорости на высоте 8-10 километров превосходили в 1936 году все бомбардировщики этого класса и не уступали большинству истребителей. По дальности полета и бомбовой нагрузке он в первые годы второй мировой войны не имел конкурентов среди подобных машин всех воюющих стран...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История моей улицы</dc:title>
  <dc:creator>asus</dc:creator>
  <cp:lastModifiedBy>asus</cp:lastModifiedBy>
  <cp:revision>15</cp:revision>
  <dcterms:created xsi:type="dcterms:W3CDTF">2014-08-30T13:03:33Z</dcterms:created>
  <dcterms:modified xsi:type="dcterms:W3CDTF">2014-08-30T14:22:57Z</dcterms:modified>
</cp:coreProperties>
</file>