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A35F5A-D6C5-4DA0-A486-682C8B911C0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C21704-DF11-45E5-999F-61ED41D0B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25717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effectLst/>
              </a:rPr>
              <a:t>Урок –викторина «Басни И.А. Крылова.</a:t>
            </a:r>
            <a:endParaRPr lang="ru-RU" sz="54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Подготовила </a:t>
            </a:r>
            <a:r>
              <a:rPr lang="ru-RU" sz="3600" dirty="0" smtClean="0">
                <a:solidFill>
                  <a:srgbClr val="002060"/>
                </a:solidFill>
              </a:rPr>
              <a:t>учитель  начальных классов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Крючкова Надежда Валерьевна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ГБОУ ЦО № 953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072362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ин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28604"/>
            <a:ext cx="6786610" cy="58531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42955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7632837" cy="59293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 Крыл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28604"/>
            <a:ext cx="6286544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981075"/>
            <a:ext cx="4286250" cy="48958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572428" cy="543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715304" cy="5624533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133475"/>
            <a:ext cx="6667500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500"/>
            <a:ext cx="7286676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21537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7286676" cy="5262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8262974" cy="56436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22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Урок –викторина «Басни И.А. Крылова.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–викторина «Басни И.А. Крылова.</dc:title>
  <dc:creator>1</dc:creator>
  <cp:lastModifiedBy>1</cp:lastModifiedBy>
  <cp:revision>4</cp:revision>
  <dcterms:created xsi:type="dcterms:W3CDTF">2014-02-10T17:05:20Z</dcterms:created>
  <dcterms:modified xsi:type="dcterms:W3CDTF">2014-10-26T18:07:27Z</dcterms:modified>
</cp:coreProperties>
</file>