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3" r:id="rId17"/>
    <p:sldId id="271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A3FEB5-965F-4A27-B863-66336082081E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0803B6-6D15-44C0-9998-D440952744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2)\Fedor_Ivanovich_SHalyapin_-_Ariya_Ruslana._(get-tune.net)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1500174"/>
            <a:ext cx="8143932" cy="189388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Театральный </a:t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музыкальный Петербург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выступавших в разные годы на сцене Михайловского театра можно отметить </a:t>
            </a:r>
          </a:p>
          <a:p>
            <a:r>
              <a:rPr lang="ru-RU" dirty="0" smtClean="0"/>
              <a:t>оркестр под управлением Иоганна Штрауса, Люсьена </a:t>
            </a:r>
            <a:r>
              <a:rPr lang="ru-RU" dirty="0" err="1" smtClean="0"/>
              <a:t>Гитри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Матильду Кшесинскую, </a:t>
            </a:r>
          </a:p>
          <a:p>
            <a:r>
              <a:rPr lang="ru-RU" dirty="0" smtClean="0"/>
              <a:t>Федора Шаляпина,</a:t>
            </a:r>
          </a:p>
          <a:p>
            <a:r>
              <a:rPr lang="ru-RU" dirty="0" smtClean="0"/>
              <a:t> труппу Сары Бернар. </a:t>
            </a:r>
          </a:p>
          <a:p>
            <a:r>
              <a:rPr lang="ru-RU" dirty="0" smtClean="0"/>
              <a:t>Частыми посетителями представлений были </a:t>
            </a:r>
            <a:r>
              <a:rPr lang="ru-RU" i="1" dirty="0" smtClean="0"/>
              <a:t>А. С. Пушкин, В. А. Жуковский, Л. Н. Толстой, П. И. Чайковский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Театр уж полон; ложи блещут;</a:t>
            </a:r>
            <a:br>
              <a:rPr lang="ru-RU" dirty="0" smtClean="0"/>
            </a:br>
            <a:r>
              <a:rPr lang="ru-RU" dirty="0" smtClean="0"/>
              <a:t>Партер и кресла, все кипит;</a:t>
            </a:r>
            <a:br>
              <a:rPr lang="ru-RU" dirty="0" smtClean="0"/>
            </a:br>
            <a:r>
              <a:rPr lang="ru-RU" dirty="0" smtClean="0"/>
              <a:t>В райке нетерпеливо плещут,</a:t>
            </a:r>
            <a:br>
              <a:rPr lang="ru-RU" dirty="0" smtClean="0"/>
            </a:br>
            <a:r>
              <a:rPr lang="ru-RU" dirty="0" smtClean="0"/>
              <a:t>И, взвившись, занавес шумит.</a:t>
            </a:r>
            <a:br>
              <a:rPr lang="ru-RU" dirty="0" smtClean="0"/>
            </a:br>
            <a:r>
              <a:rPr lang="ru-RU" dirty="0" smtClean="0"/>
              <a:t>Блистательна, полувоздушна,</a:t>
            </a:r>
            <a:br>
              <a:rPr lang="ru-RU" dirty="0" smtClean="0"/>
            </a:br>
            <a:r>
              <a:rPr lang="ru-RU" dirty="0" smtClean="0"/>
              <a:t>Смычку волшебному послушна,</a:t>
            </a:r>
            <a:br>
              <a:rPr lang="ru-RU" dirty="0" smtClean="0"/>
            </a:br>
            <a:r>
              <a:rPr lang="ru-RU" dirty="0" smtClean="0"/>
              <a:t>Толпою нимф окружена,</a:t>
            </a:r>
            <a:br>
              <a:rPr lang="ru-RU" dirty="0" smtClean="0"/>
            </a:br>
            <a:r>
              <a:rPr lang="ru-RU" dirty="0" smtClean="0"/>
              <a:t>Стоит Истомина; она,</a:t>
            </a:r>
            <a:br>
              <a:rPr lang="ru-RU" dirty="0" smtClean="0"/>
            </a:br>
            <a:r>
              <a:rPr lang="ru-RU" dirty="0" smtClean="0"/>
              <a:t>Одной ногой касаясь пола,</a:t>
            </a:r>
            <a:br>
              <a:rPr lang="ru-RU" dirty="0" smtClean="0"/>
            </a:br>
            <a:r>
              <a:rPr lang="ru-RU" dirty="0" smtClean="0"/>
              <a:t>Другою медленно кружит,</a:t>
            </a:r>
            <a:br>
              <a:rPr lang="ru-RU" dirty="0" smtClean="0"/>
            </a:br>
            <a:r>
              <a:rPr lang="ru-RU" dirty="0" smtClean="0"/>
              <a:t>И вдруг прыжок, и вдруг летит,</a:t>
            </a:r>
            <a:br>
              <a:rPr lang="ru-RU" dirty="0" smtClean="0"/>
            </a:br>
            <a:r>
              <a:rPr lang="ru-RU" dirty="0" smtClean="0"/>
              <a:t>Летит, как пух от уст Эола;</a:t>
            </a:r>
            <a:br>
              <a:rPr lang="ru-RU" dirty="0" smtClean="0"/>
            </a:br>
            <a:r>
              <a:rPr lang="ru-RU" dirty="0" smtClean="0"/>
              <a:t>То стан совьет, то разовьет,</a:t>
            </a:r>
            <a:br>
              <a:rPr lang="ru-RU" dirty="0" smtClean="0"/>
            </a:br>
            <a:r>
              <a:rPr lang="ru-RU" dirty="0" smtClean="0"/>
              <a:t>И быстрой ножкой ножку бьет. </a:t>
            </a:r>
          </a:p>
          <a:p>
            <a:pPr algn="r">
              <a:buNone/>
            </a:pPr>
            <a:r>
              <a:rPr lang="ru-RU" i="1" dirty="0" smtClean="0"/>
              <a:t>А.С. Пушкин 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МАРИИНСКИЙ ГОСУДАРСТВЕННЫЙ АКАДЕМИЧЕСКИЙ ТЕАТР ОПЕРЫ И БАЛЕТА</a:t>
            </a:r>
            <a:endParaRPr lang="ru-RU" sz="3200" dirty="0"/>
          </a:p>
        </p:txBody>
      </p:sp>
      <p:pic>
        <p:nvPicPr>
          <p:cNvPr id="4" name="Содержимое 3" descr="pamyatnik-teatralnaya_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7715304" cy="4329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было построено арх.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 К. Кавосом  </a:t>
            </a:r>
            <a:r>
              <a:rPr lang="ru-RU" sz="2000" dirty="0" smtClean="0"/>
              <a:t>в 1847—1848 годах и затем восстановлено после пожара в 1860 году. </a:t>
            </a:r>
            <a:br>
              <a:rPr lang="ru-RU" sz="2000" dirty="0" smtClean="0"/>
            </a:br>
            <a:r>
              <a:rPr lang="ru-RU" sz="2000" dirty="0" smtClean="0"/>
              <a:t>Фасад здания театра был перестроен после пожара в </a:t>
            </a:r>
            <a:br>
              <a:rPr lang="ru-RU" sz="2000" dirty="0" smtClean="0"/>
            </a:br>
            <a:r>
              <a:rPr lang="ru-RU" sz="2000" dirty="0" smtClean="0"/>
              <a:t>1880-х гг. по проекту В. А. Шрётера.</a:t>
            </a:r>
            <a:endParaRPr lang="ru-RU" sz="2000" dirty="0"/>
          </a:p>
        </p:txBody>
      </p:sp>
      <p:pic>
        <p:nvPicPr>
          <p:cNvPr id="4" name="Содержимое 3" descr="mariinsky_teatre_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3077" y="1600200"/>
            <a:ext cx="6495846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riin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8001056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Памятник великому русскому композитору Михаилу Ивановичу Глинке был открыт на Театральной площади близ Мариинского театра и Консерватории в 1906 году. </a:t>
            </a:r>
            <a:endParaRPr lang="ru-RU" sz="2400" dirty="0"/>
          </a:p>
        </p:txBody>
      </p:sp>
      <p:pic>
        <p:nvPicPr>
          <p:cNvPr id="4" name="Содержимое 3" descr="pamyatnik-teatralnaya_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2071678"/>
            <a:ext cx="339447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Скульптор - Роберт Романович Бах, архитектор - Александр Романович Бах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pamyatnik-teatralnaya_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50" y="2332037"/>
            <a:ext cx="5524500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На постаменте написаны названия основных произведений композитора.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amyatnik-teatralnaya_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3390" y="1600200"/>
            <a:ext cx="3655219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myatnik-teatralnaya_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3390" y="1600200"/>
            <a:ext cx="3655219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myatnik-teatralnaya_0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57356" y="214290"/>
            <a:ext cx="5214974" cy="584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Fedor_Ivanovich_SHalyapin_-_Ariya_Ruslana.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7167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Александринский театр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(Российский государственный академический театр драмы им. А. С. Пушкина)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Содержимое 3" descr="27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4435" y="1600200"/>
            <a:ext cx="6813129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Доклад про театр 19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здание создано зодчим  </a:t>
            </a:r>
            <a:br>
              <a:rPr lang="ru-RU" dirty="0" smtClean="0"/>
            </a:br>
            <a:r>
              <a:rPr lang="ru-RU" dirty="0" smtClean="0"/>
              <a:t>Карлом Ивановичем Росси (1832 г.)</a:t>
            </a:r>
            <a:endParaRPr lang="ru-RU" dirty="0"/>
          </a:p>
        </p:txBody>
      </p:sp>
      <p:pic>
        <p:nvPicPr>
          <p:cNvPr id="4" name="Содержимое 3" descr="il7-629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6929486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14500" y="1071563"/>
            <a:ext cx="7429500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14876" y="500042"/>
            <a:ext cx="156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арская ложа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393273" y="2464587"/>
            <a:ext cx="364333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57290" y="6488668"/>
            <a:ext cx="87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ер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214546" y="5500702"/>
            <a:ext cx="157163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285728"/>
            <a:ext cx="400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бельэтаж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892943" y="1750207"/>
            <a:ext cx="4000528" cy="1928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000760" y="628652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бенуар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85729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( первый ярус зрительного зала)  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5357818" y="5072074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g-17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143932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dium4ae5b7124fd74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072437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Михайловский театр</a:t>
            </a:r>
            <a:endParaRPr lang="ru-RU" dirty="0"/>
          </a:p>
        </p:txBody>
      </p:sp>
      <p:pic>
        <p:nvPicPr>
          <p:cNvPr id="4" name="Содержимое 3" descr="26_08_2011_2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3966" y="1600200"/>
            <a:ext cx="7274067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_09_2011_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28680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Здание театра возведено по проекту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 П. Брюллова </a:t>
            </a:r>
            <a:r>
              <a:rPr lang="ru-RU" sz="2800" dirty="0" smtClean="0"/>
              <a:t>при участии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 М. 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Горностаева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В 1859 году в результате реконструкции по проекту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Кавоса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lo000000215_1_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3071810"/>
            <a:ext cx="5157216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132</Words>
  <Application>Microsoft Office PowerPoint</Application>
  <PresentationFormat>Экран (4:3)</PresentationFormat>
  <Paragraphs>25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Театральный  и музыкальный Петербург</vt:lpstr>
      <vt:lpstr>Александринский театр  (Российский государственный академический театр драмы им. А. С. Пушкина) </vt:lpstr>
      <vt:lpstr>здание создано зодчим   Карлом Ивановичем Росси (1832 г.)</vt:lpstr>
      <vt:lpstr>Слайд 4</vt:lpstr>
      <vt:lpstr>Слайд 5</vt:lpstr>
      <vt:lpstr>Слайд 6</vt:lpstr>
      <vt:lpstr>Михайловский театр</vt:lpstr>
      <vt:lpstr>Слайд 8</vt:lpstr>
      <vt:lpstr>Здание театра возведено по проекту А. П. Брюллова при участии А. М. Горностаева. В 1859 году в результате реконструкции по проекту А. Кавоса</vt:lpstr>
      <vt:lpstr>Слайд 10</vt:lpstr>
      <vt:lpstr>Слайд 11</vt:lpstr>
      <vt:lpstr>МАРИИНСКИЙ ГОСУДАРСТВЕННЫЙ АКАДЕМИЧЕСКИЙ ТЕАТР ОПЕРЫ И БАЛЕТА</vt:lpstr>
      <vt:lpstr>было построено арх. А. К. Кавосом  в 1847—1848 годах и затем восстановлено после пожара в 1860 году.  Фасад здания театра был перестроен после пожара в  1880-х гг. по проекту В. А. Шрётера.</vt:lpstr>
      <vt:lpstr>Слайд 14</vt:lpstr>
      <vt:lpstr>Памятник великому русскому композитору Михаилу Ивановичу Глинке был открыт на Театральной площади близ Мариинского театра и Консерватории в 1906 году. </vt:lpstr>
      <vt:lpstr>Скульптор - Роберт Романович Бах, архитектор - Александр Романович Бах.</vt:lpstr>
      <vt:lpstr>На постаменте написаны названия основных произведений композитора. </vt:lpstr>
      <vt:lpstr>Слайд 18</vt:lpstr>
      <vt:lpstr>Слайд 19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Театральный  и музыкальный Петербург</dc:title>
  <dc:creator>1</dc:creator>
  <cp:lastModifiedBy>1</cp:lastModifiedBy>
  <cp:revision>1</cp:revision>
  <dcterms:created xsi:type="dcterms:W3CDTF">2011-12-20T17:08:57Z</dcterms:created>
  <dcterms:modified xsi:type="dcterms:W3CDTF">2011-12-20T18:22:27Z</dcterms:modified>
</cp:coreProperties>
</file>