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62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F55C22-441C-4CF5-803E-81678FE539EA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DD3149-28BA-46C7-981B-B21D842B0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82;&#1086;&#1085;&#1092;&#1077;&#1088;&#1077;&#1085;&#1094;&#1080;&#1103;%20&#1082;&#1086;&#1088;&#1086;&#1073;&#1080;&#1085;&#1086;\&#1061;&#1088;&#1072;&#1084;&#1099;%20&#1076;&#1088;&#1077;&#1074;&#1085;&#1077;&#1075;&#1086;%20&#1047;&#1091;&#1073;&#1094;&#1086;&#1074;&#1072;\Ieromonah_Roman_Matyushin_62_Belyj_hram_nad_rekoyu_(vmusice.net).mp3" TargetMode="External"/><Relationship Id="rId1" Type="http://schemas.openxmlformats.org/officeDocument/2006/relationships/audio" Target="file:///C:\Documents%20and%20Settings\Admin\&#1056;&#1072;&#1073;&#1086;&#1095;&#1080;&#1081;%20&#1089;&#1090;&#1086;&#1083;\Ieromonah_Roman_Matyushin_62_Belyj_hram_nad_rekoyu_(vmusice.net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emples.ru/show_picture.php?PictureID=5770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http://temples.ru/private/f000006/006_0068173g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emples.ru/show_picture.php?PictureID=9071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http://temples.ru/private/f000264/264_0110286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temples.ru/private/f000101/108_0087526b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Храмы древнего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Зубцова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Часовня в Макеевой Роще .</a:t>
            </a:r>
            <a:r>
              <a:rPr lang="ru-RU" dirty="0" smtClean="0"/>
              <a:t>Часовня-столб с иконой Св. </a:t>
            </a:r>
            <a:r>
              <a:rPr lang="ru-RU" dirty="0" err="1" smtClean="0"/>
              <a:t>Мокия</a:t>
            </a:r>
            <a:r>
              <a:rPr lang="ru-RU" dirty="0" smtClean="0"/>
              <a:t> в Макеевой роще близ города.</a:t>
            </a:r>
          </a:p>
          <a:p>
            <a:pPr>
              <a:buNone/>
            </a:pPr>
            <a:r>
              <a:rPr lang="ru-RU" dirty="0" smtClean="0"/>
              <a:t>   Ежегодно 11 мая (ст. ст.) из Успенского собора к часовне устраивался крестный ход.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Часовня Иконы Божией Матери Тихвинская </a:t>
            </a:r>
            <a:r>
              <a:rPr lang="ru-RU" dirty="0" smtClean="0"/>
              <a:t>1850-е - 1-я пол. 1860-х</a:t>
            </a:r>
          </a:p>
          <a:p>
            <a:pPr>
              <a:buNone/>
            </a:pPr>
            <a:r>
              <a:rPr lang="ru-RU" dirty="0" smtClean="0"/>
              <a:t>    Небольшая часовня на месте престола старого храма во имя Тихвинской иконы Божией Матери. Находилась за Печерской церковью.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Часовни фотографии которых не сохранились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112" y="1196752"/>
            <a:ext cx="3193916" cy="440056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Единственная в г.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Зубцове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действующая православная церковь. В 1692 году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Зубцовский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дворянин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Цызырев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Максим построил деревянную церковь. В 1801 году было построено каменное здание, сохранившееся до настоящего времени. На его возведение императрица пожаловала 7000 рублей. В церкви были и есть три престола: Успенья Божьей Матери, Святого Александра Невского и Святой Марии Магдалины.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6096" y="0"/>
            <a:ext cx="3707904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Церковь Успения Пресвятой Богородицы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Фото. С.М. Прокудина-Горского с сайта http://veinik.by/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6408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. С.М. Прокудина-Горского с сайта http://veinik.by/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1900"/>
            <a:ext cx="5245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457200"/>
            <a:ext cx="2471726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Часовня во имя Николая Чудотворца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60" y="1600200"/>
            <a:ext cx="2686040" cy="4419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Построена в 2006 году на пожертвования граждан и добровольные взносы организаций и предприятий. Расположена в основном микрорайоне г.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Зубцова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мой\Рабочий стол\untitled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232" r="12232"/>
          <a:stretch>
            <a:fillRect/>
          </a:stretch>
        </p:blipFill>
        <p:spPr bwMode="auto">
          <a:xfrm>
            <a:off x="357158" y="285728"/>
            <a:ext cx="5572164" cy="63604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eromonah_Roman_Matyushin_62_Belyj_hram_nad_rekoyu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  <p:pic>
        <p:nvPicPr>
          <p:cNvPr id="1028" name="Picture 4" descr="Тверская область. Зубцов. Церковь Успения Успения Пресвятой Богородицы. Фотография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eromonah_Roman_Matyushin_62_Belyj_hram_nad_rekoyu_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3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ой\Рабочий стол\untitled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326" r="25326"/>
          <a:stretch>
            <a:fillRect/>
          </a:stretch>
        </p:blipFill>
        <p:spPr bwMode="auto">
          <a:xfrm>
            <a:off x="0" y="0"/>
            <a:ext cx="6019800" cy="6453336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868144" y="0"/>
            <a:ext cx="3275856" cy="4419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 живописных берегах Волги и </a:t>
            </a:r>
            <a:r>
              <a:rPr lang="ru-RU" sz="2000" b="1" dirty="0" err="1" smtClean="0">
                <a:solidFill>
                  <a:schemeClr val="tx1"/>
                </a:solidFill>
              </a:rPr>
              <a:t>Вазузы</a:t>
            </a:r>
            <a:r>
              <a:rPr lang="ru-RU" sz="2000" b="1" dirty="0" smtClean="0">
                <a:solidFill>
                  <a:schemeClr val="tx1"/>
                </a:solidFill>
              </a:rPr>
              <a:t>, при впадении последней в Волгу, и в устье </a:t>
            </a:r>
            <a:r>
              <a:rPr lang="ru-RU" sz="2000" b="1" dirty="0" err="1" smtClean="0">
                <a:solidFill>
                  <a:schemeClr val="tx1"/>
                </a:solidFill>
              </a:rPr>
              <a:t>Шешмы</a:t>
            </a:r>
            <a:r>
              <a:rPr lang="ru-RU" sz="2000" b="1" dirty="0" smtClean="0">
                <a:solidFill>
                  <a:schemeClr val="tx1"/>
                </a:solidFill>
              </a:rPr>
              <a:t>, впадающей рядом в </a:t>
            </a:r>
            <a:r>
              <a:rPr lang="ru-RU" sz="2000" b="1" dirty="0" err="1" smtClean="0">
                <a:solidFill>
                  <a:schemeClr val="tx1"/>
                </a:solidFill>
              </a:rPr>
              <a:t>Вазузу</a:t>
            </a:r>
            <a:r>
              <a:rPr lang="ru-RU" sz="2000" b="1" dirty="0" smtClean="0">
                <a:solidFill>
                  <a:schemeClr val="tx1"/>
                </a:solidFill>
              </a:rPr>
              <a:t>, раскинулся небольшой старинный город Зубцов, который на протяжении своей </a:t>
            </a:r>
            <a:r>
              <a:rPr lang="ru-RU" sz="2000" b="1" dirty="0" err="1" smtClean="0">
                <a:solidFill>
                  <a:schemeClr val="tx1"/>
                </a:solidFill>
              </a:rPr>
              <a:t>многовекавой</a:t>
            </a:r>
            <a:r>
              <a:rPr lang="ru-RU" sz="2000" b="1" dirty="0" smtClean="0">
                <a:solidFill>
                  <a:schemeClr val="tx1"/>
                </a:solidFill>
              </a:rPr>
              <a:t>  жизни был свидетелем и участником многих исторических событий, пережитых нашей Родиной.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Церковь Вознесения Господня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Небольшая деревянная кладбищенская церковь. Была перенесена в 1873 за город на </a:t>
            </a:r>
            <a:r>
              <a:rPr lang="ru-RU" dirty="0" err="1" smtClean="0"/>
              <a:t>Полустову</a:t>
            </a:r>
            <a:r>
              <a:rPr lang="ru-RU" dirty="0" smtClean="0"/>
              <a:t> гору на кладбище, где ранее находился Преображенский мужской монастырь. Была приписана к Печерской церкви. Разрушена во время ВОВ при бомбежках города.</a:t>
            </a:r>
            <a:endParaRPr lang="ru-RU" dirty="0"/>
          </a:p>
        </p:txBody>
      </p:sp>
      <p:pic>
        <p:nvPicPr>
          <p:cNvPr id="5" name="Содержимое 4" descr="Кладбищенская Вознесенская церковь в Зубцове. Тверская губерния.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Церковь Иконы Божией Матери Казанская, что в бору</a:t>
            </a:r>
          </a:p>
          <a:p>
            <a:pPr algn="ctr">
              <a:buNone/>
            </a:pPr>
            <a:r>
              <a:rPr lang="ru-RU" dirty="0" smtClean="0"/>
              <a:t>Деревянная кладбищенская церковь. Была приписана к Успенскому собору.</a:t>
            </a:r>
            <a:endParaRPr lang="ru-RU" dirty="0"/>
          </a:p>
        </p:txBody>
      </p:sp>
      <p:pic>
        <p:nvPicPr>
          <p:cNvPr id="7" name="Содержимое 6" descr="Фото. С.М.Прокудина-Горского с сайта http://ps-spb2008.narod.ru/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занская кладбищенская церковь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37148"/>
            <a:ext cx="5004048" cy="392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Печерская Церковь </a:t>
            </a:r>
          </a:p>
          <a:p>
            <a:pPr>
              <a:buNone/>
            </a:pPr>
            <a:r>
              <a:rPr lang="ru-RU" dirty="0" smtClean="0"/>
              <a:t>Каменная </a:t>
            </a:r>
            <a:r>
              <a:rPr lang="ru-RU" dirty="0" err="1" smtClean="0"/>
              <a:t>трехпрестольная</a:t>
            </a:r>
            <a:r>
              <a:rPr lang="ru-RU" dirty="0" smtClean="0"/>
              <a:t> церковь в вокзальной части города. Главный храм холодный. Теплые приделы Иоанна </a:t>
            </a:r>
            <a:r>
              <a:rPr lang="ru-RU" dirty="0" err="1" smtClean="0"/>
              <a:t>Милостливого</a:t>
            </a:r>
            <a:r>
              <a:rPr lang="ru-RU" dirty="0" smtClean="0"/>
              <a:t> и Тихона Задонского; Василия Великого, Дмитрия и Иосифа Волоцкого. В советское время перестроена, здание используется как заводской цех.</a:t>
            </a:r>
            <a:endParaRPr lang="ru-RU" dirty="0"/>
          </a:p>
        </p:txBody>
      </p:sp>
      <p:pic>
        <p:nvPicPr>
          <p:cNvPr id="5" name="Содержимое 4" descr="Северный фасад Печерской церкви в Зубцове Тверской области.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464400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ечерская церковь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464400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0"/>
            <a:ext cx="4067944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      Церковь</a:t>
            </a:r>
          </a:p>
          <a:p>
            <a:pPr>
              <a:buNone/>
            </a:pPr>
            <a:r>
              <a:rPr lang="ru-RU" b="1" dirty="0" smtClean="0"/>
              <a:t>Преображения  Господня</a:t>
            </a:r>
          </a:p>
          <a:p>
            <a:pPr>
              <a:buNone/>
            </a:pPr>
            <a:r>
              <a:rPr lang="ru-RU" dirty="0" smtClean="0"/>
              <a:t>Каменная </a:t>
            </a:r>
            <a:r>
              <a:rPr lang="ru-RU" dirty="0" err="1" smtClean="0"/>
              <a:t>трехпрестольная</a:t>
            </a:r>
            <a:r>
              <a:rPr lang="ru-RU" dirty="0" smtClean="0"/>
              <a:t> церковь, построенная вместо древней деревянной Преображенской церкви упраздненного в 1762 </a:t>
            </a:r>
            <a:r>
              <a:rPr lang="ru-RU" dirty="0" err="1" smtClean="0"/>
              <a:t>Спасо-Преображенского</a:t>
            </a:r>
            <a:r>
              <a:rPr lang="ru-RU" dirty="0" smtClean="0"/>
              <a:t> монастыря. Колокольня возведена в 1848. Главный храм холодный, теплые приделы Ильинский и Михаила Тверского. В советское время закрыта, здание сильно перестроено (сломаны завершения и колокольня).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Спасо-Преображенская церковь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. С.М. Прокудина-Горского с сайта http://veinik.by/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52451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0"/>
            <a:ext cx="4139952" cy="6858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  Церковь Троицы </a:t>
            </a:r>
            <a:r>
              <a:rPr lang="ru-RU" b="1" dirty="0" err="1" smtClean="0"/>
              <a:t>Живоначальной</a:t>
            </a: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Каменная </a:t>
            </a:r>
            <a:r>
              <a:rPr lang="ru-RU" dirty="0" err="1" smtClean="0"/>
              <a:t>трехпрестольная</a:t>
            </a:r>
            <a:r>
              <a:rPr lang="ru-RU" dirty="0" smtClean="0"/>
              <a:t> церковь. Основной объём — одноглавый восьмерик на четверике. Обширная трапезная со шлемовидной главой на глухом барабане, в одной связи трёхъярусная колокольня с шатровым завершением. Приделы Никольский, Флора и Лавра. В советское время закрыта, не сохранилась. На территории церкви разбит городской парк.</a:t>
            </a:r>
            <a:endParaRPr lang="ru-RU" dirty="0"/>
          </a:p>
        </p:txBody>
      </p:sp>
      <p:pic>
        <p:nvPicPr>
          <p:cNvPr id="7" name="Рисунок 6" descr="Фото. С.М. Прокудина-Горского с сайта http://veinik.by/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Троицкая церковь.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507605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Часовня Иконы Божией Матери Казанская(?) в </a:t>
            </a:r>
            <a:r>
              <a:rPr lang="ru-RU" b="1" dirty="0" err="1" smtClean="0"/>
              <a:t>Зубцове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Мемориальная часовня-сень установлена при въезде на городское кладбище в память </a:t>
            </a:r>
            <a:r>
              <a:rPr lang="ru-RU" dirty="0" err="1" smtClean="0"/>
              <a:t>преждебывшей</a:t>
            </a:r>
            <a:r>
              <a:rPr lang="ru-RU" dirty="0" smtClean="0"/>
              <a:t> здесь деревянной Казанской церкви и в память мучеников и исповедников земли </a:t>
            </a:r>
            <a:r>
              <a:rPr lang="ru-RU" dirty="0" err="1" smtClean="0"/>
              <a:t>Зубцовской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Фото. Сергея Павловича Носикова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7880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На доске надпись:</a:t>
            </a:r>
          </a:p>
          <a:p>
            <a:r>
              <a:rPr lang="ru-RU" dirty="0" smtClean="0"/>
              <a:t>" В память пострадавших от безбожной власти мучеников, исповедников и подвижников земли </a:t>
            </a:r>
            <a:r>
              <a:rPr lang="ru-RU" dirty="0" err="1" smtClean="0"/>
              <a:t>Зубцовской</a:t>
            </a:r>
            <a:r>
              <a:rPr lang="ru-RU" dirty="0" smtClean="0"/>
              <a:t> — расстрелян: </a:t>
            </a:r>
            <a:r>
              <a:rPr lang="ru-RU" dirty="0" err="1" smtClean="0"/>
              <a:t>священномученик</a:t>
            </a:r>
            <a:r>
              <a:rPr lang="ru-RU" dirty="0" smtClean="0"/>
              <a:t> иерей Борис (</a:t>
            </a:r>
            <a:r>
              <a:rPr lang="ru-RU" dirty="0" err="1" smtClean="0"/>
              <a:t>Боголепов</a:t>
            </a:r>
            <a:r>
              <a:rPr lang="ru-RU" dirty="0" smtClean="0"/>
              <a:t>) село </a:t>
            </a:r>
            <a:r>
              <a:rPr lang="ru-RU" dirty="0" err="1" smtClean="0"/>
              <a:t>Коробино</a:t>
            </a:r>
            <a:r>
              <a:rPr lang="ru-RU" dirty="0" smtClean="0"/>
              <a:t>, </a:t>
            </a:r>
            <a:r>
              <a:rPr lang="ru-RU" dirty="0" err="1" smtClean="0"/>
              <a:t>преподобномученик</a:t>
            </a:r>
            <a:r>
              <a:rPr lang="ru-RU" dirty="0" smtClean="0"/>
              <a:t> иеромонах Пётр (Козлов) деревня </a:t>
            </a:r>
            <a:r>
              <a:rPr lang="ru-RU" dirty="0" err="1" smtClean="0"/>
              <a:t>Зуево</a:t>
            </a:r>
            <a:r>
              <a:rPr lang="ru-RU" dirty="0" smtClean="0"/>
              <a:t>, мученик Сергий (Ведерников) церковный староста </a:t>
            </a:r>
            <a:r>
              <a:rPr lang="ru-RU" dirty="0" err="1" smtClean="0"/>
              <a:t>Погоролое</a:t>
            </a:r>
            <a:r>
              <a:rPr lang="ru-RU" dirty="0" smtClean="0"/>
              <a:t> Городище. И все православных христиан за веру пострадавших."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Тверская область. Зубцов. Часовня Иконы Божией Матери Казанская. Доска. Фотография.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471601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514</Words>
  <Application>Microsoft Office PowerPoint</Application>
  <PresentationFormat>Экран (4:3)</PresentationFormat>
  <Paragraphs>29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Храмы древнего Зубцова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Часовни фотографии которых не сохранились</vt:lpstr>
      <vt:lpstr>Церковь Успения Пресвятой Богородицы</vt:lpstr>
      <vt:lpstr>Часовня во имя Николая Чудотворца</vt:lpstr>
      <vt:lpstr>Слайд 13</vt:lpstr>
      <vt:lpstr>Слайд 14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город Зубцов   выполнила студентка 4 курса  заочного отделения  Никитина Ю.Н.</dc:title>
  <dc:creator>Valued eMachines Customer</dc:creator>
  <cp:lastModifiedBy>Admin</cp:lastModifiedBy>
  <cp:revision>46</cp:revision>
  <dcterms:created xsi:type="dcterms:W3CDTF">2012-05-31T12:09:21Z</dcterms:created>
  <dcterms:modified xsi:type="dcterms:W3CDTF">2014-09-30T07:24:51Z</dcterms:modified>
</cp:coreProperties>
</file>