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2" r:id="rId3"/>
    <p:sldId id="270" r:id="rId4"/>
    <p:sldId id="266" r:id="rId5"/>
    <p:sldId id="258" r:id="rId6"/>
    <p:sldId id="267" r:id="rId7"/>
    <p:sldId id="268" r:id="rId8"/>
    <p:sldId id="259" r:id="rId9"/>
    <p:sldId id="271" r:id="rId10"/>
    <p:sldId id="269" r:id="rId11"/>
    <p:sldId id="265" r:id="rId12"/>
    <p:sldId id="263" r:id="rId13"/>
    <p:sldId id="261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278C64B-99F9-4FF9-BEB5-022B8536D280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E33C4C6-F2A0-49D8-9D3B-58B8A97FDA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78C64B-99F9-4FF9-BEB5-022B8536D280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33C4C6-F2A0-49D8-9D3B-58B8A97FDA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78C64B-99F9-4FF9-BEB5-022B8536D280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33C4C6-F2A0-49D8-9D3B-58B8A97FDA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78C64B-99F9-4FF9-BEB5-022B8536D280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33C4C6-F2A0-49D8-9D3B-58B8A97FDA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78C64B-99F9-4FF9-BEB5-022B8536D280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33C4C6-F2A0-49D8-9D3B-58B8A97FDA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78C64B-99F9-4FF9-BEB5-022B8536D280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33C4C6-F2A0-49D8-9D3B-58B8A97FDA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78C64B-99F9-4FF9-BEB5-022B8536D280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33C4C6-F2A0-49D8-9D3B-58B8A97FDA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78C64B-99F9-4FF9-BEB5-022B8536D280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33C4C6-F2A0-49D8-9D3B-58B8A97FDA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78C64B-99F9-4FF9-BEB5-022B8536D280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33C4C6-F2A0-49D8-9D3B-58B8A97FDA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278C64B-99F9-4FF9-BEB5-022B8536D280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33C4C6-F2A0-49D8-9D3B-58B8A97FDA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278C64B-99F9-4FF9-BEB5-022B8536D280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E33C4C6-F2A0-49D8-9D3B-58B8A97FDA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278C64B-99F9-4FF9-BEB5-022B8536D280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E33C4C6-F2A0-49D8-9D3B-58B8A97FDA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 spokes="3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76672"/>
            <a:ext cx="8496944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Муниципальное казённое общеобразовательное учреждение средняя общеобразовательная школа с.Ветошкино Лебяжского района Кировской области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915816" y="623731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Февраль 2014 год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39552" y="1556792"/>
            <a:ext cx="8064896" cy="1800200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Презентация экскурсионного объекта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Памятник природы 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Ручей с карстовым гротом у деревни Глекмашор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4048" y="3429000"/>
            <a:ext cx="3888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Выполнила: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ноктаева Мария,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ученица 10 класса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МКОУ СОШ с.Ветошкино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Лебяжского района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Руководитель: Смышляева Н.А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C:\Users\Школа\Desktop\глекмашор\IMG0472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996952"/>
            <a:ext cx="2376264" cy="2016224"/>
          </a:xfrm>
          <a:prstGeom prst="rect">
            <a:avLst/>
          </a:prstGeom>
          <a:noFill/>
        </p:spPr>
      </p:pic>
    </p:spTree>
  </p:cSld>
  <p:clrMapOvr>
    <a:masterClrMapping/>
  </p:clrMapOvr>
  <p:transition advTm="23962"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Небольшой грот глубиной не более полутора метров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Школа\Desktop\глекмашор\IMG0477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3244"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воде ручья содержится много солей кальция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Школа\Desktop\глекмашор\IMG0504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193369"/>
            <a:ext cx="5400600" cy="5259967"/>
          </a:xfrm>
          <a:prstGeom prst="rect">
            <a:avLst/>
          </a:prstGeom>
          <a:noFill/>
        </p:spPr>
      </p:pic>
    </p:spTree>
  </p:cSld>
  <p:clrMapOvr>
    <a:masterClrMapping/>
  </p:clrMapOvr>
  <p:transition advTm="26708"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652120" y="274638"/>
            <a:ext cx="3240360" cy="560263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Перед входом с реки Глекмашорки установлена памятная табличка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Школа\Desktop\глекмашор\IMG0458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4925408" cy="4180110"/>
          </a:xfrm>
          <a:prstGeom prst="rect">
            <a:avLst/>
          </a:prstGeom>
          <a:noFill/>
        </p:spPr>
      </p:pic>
    </p:spTree>
  </p:cSld>
  <p:clrMapOvr>
    <a:masterClrMapping/>
  </p:clrMapOvr>
  <p:transition advTm="4821"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 государственный памятник природы, ручей требует к себе бережного отношения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412776"/>
            <a:ext cx="3858537" cy="5141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8954"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Школа\Desktop\глекмашор\IMG0515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340768"/>
            <a:ext cx="3929484" cy="523931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260648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 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340768"/>
            <a:ext cx="3582651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Использованные источники: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Газета «Знамя октября» от 05.11.2004 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Фото  автора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Контактные данные: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Телефон- 89531313129</a:t>
            </a:r>
          </a:p>
          <a:p>
            <a:endParaRPr lang="ru-RU" dirty="0"/>
          </a:p>
        </p:txBody>
      </p:sp>
    </p:spTree>
  </p:cSld>
  <p:clrMapOvr>
    <a:masterClrMapping/>
  </p:clrMapOvr>
  <p:transition advTm="9298"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Путь движения к природному объекту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082" t="1429" r="9791"/>
          <a:stretch>
            <a:fillRect/>
          </a:stretch>
        </p:blipFill>
        <p:spPr bwMode="auto">
          <a:xfrm>
            <a:off x="251520" y="1083774"/>
            <a:ext cx="4392488" cy="5225546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026" name="Picture 2" descr="C:\Users\Школа\Desktop\глекмашор\IMG0433A.jpg"/>
          <p:cNvPicPr>
            <a:picLocks noChangeAspect="1" noChangeArrowheads="1"/>
          </p:cNvPicPr>
          <p:nvPr/>
        </p:nvPicPr>
        <p:blipFill>
          <a:blip r:embed="rId3" cstate="print"/>
          <a:srcRect l="3540" t="4720" r="873" b="5593"/>
          <a:stretch>
            <a:fillRect/>
          </a:stretch>
        </p:blipFill>
        <p:spPr bwMode="auto">
          <a:xfrm>
            <a:off x="4932040" y="1196752"/>
            <a:ext cx="3960440" cy="2786976"/>
          </a:xfrm>
          <a:prstGeom prst="rect">
            <a:avLst/>
          </a:prstGeom>
          <a:noFill/>
        </p:spPr>
      </p:pic>
      <p:cxnSp>
        <p:nvCxnSpPr>
          <p:cNvPr id="7" name="Прямая со стрелкой 6"/>
          <p:cNvCxnSpPr/>
          <p:nvPr/>
        </p:nvCxnSpPr>
        <p:spPr>
          <a:xfrm>
            <a:off x="2915816" y="2492896"/>
            <a:ext cx="864096" cy="108012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3851920" y="2996952"/>
            <a:ext cx="576064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9326405">
            <a:off x="3351400" y="2783335"/>
            <a:ext cx="461665" cy="638957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25 км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634327">
            <a:off x="3992451" y="2885954"/>
            <a:ext cx="461665" cy="78686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 км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4355976" y="2996952"/>
            <a:ext cx="140140" cy="709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283968" y="2708920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 км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 descr="C:\Users\Школа\Desktop\глекмашор\IMG0435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022304"/>
            <a:ext cx="4035413" cy="2835696"/>
          </a:xfrm>
          <a:prstGeom prst="rect">
            <a:avLst/>
          </a:prstGeom>
          <a:noFill/>
        </p:spPr>
      </p:pic>
    </p:spTree>
  </p:cSld>
  <p:clrMapOvr>
    <a:masterClrMapping/>
  </p:clrMapOvr>
  <p:transition advTm="21855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Такие знаки можно увидеть по дороге к памятнику природы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Школа\Desktop\глекмашор\IMG0438A.jpg"/>
          <p:cNvPicPr>
            <a:picLocks noChangeAspect="1" noChangeArrowheads="1"/>
          </p:cNvPicPr>
          <p:nvPr/>
        </p:nvPicPr>
        <p:blipFill>
          <a:blip r:embed="rId2" cstate="print"/>
          <a:srcRect l="22832" t="-399" r="16925"/>
          <a:stretch>
            <a:fillRect/>
          </a:stretch>
        </p:blipFill>
        <p:spPr bwMode="auto">
          <a:xfrm>
            <a:off x="5292080" y="1556792"/>
            <a:ext cx="3672408" cy="4590256"/>
          </a:xfrm>
          <a:prstGeom prst="rect">
            <a:avLst/>
          </a:prstGeom>
          <a:noFill/>
        </p:spPr>
      </p:pic>
      <p:pic>
        <p:nvPicPr>
          <p:cNvPr id="6" name="Picture 4" descr="C:\Users\Школа\Desktop\глекмашор\IMG0432A.jpg"/>
          <p:cNvPicPr>
            <a:picLocks noChangeAspect="1" noChangeArrowheads="1"/>
          </p:cNvPicPr>
          <p:nvPr/>
        </p:nvPicPr>
        <p:blipFill>
          <a:blip r:embed="rId3" cstate="print"/>
          <a:srcRect l="8657" t="16926" r="18106" b="21650"/>
          <a:stretch>
            <a:fillRect/>
          </a:stretch>
        </p:blipFill>
        <p:spPr bwMode="auto">
          <a:xfrm>
            <a:off x="166587" y="1916832"/>
            <a:ext cx="4909469" cy="3088214"/>
          </a:xfrm>
          <a:prstGeom prst="rect">
            <a:avLst/>
          </a:prstGeom>
          <a:noFill/>
        </p:spPr>
      </p:pic>
    </p:spTree>
  </p:cSld>
  <p:clrMapOvr>
    <a:masterClrMapping/>
  </p:clrMapOvr>
  <p:transition advTm="4399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Река Байса и один из её притоков – река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Глекмашорка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Наталья\AppData\Local\Microsoft\Windows\Temporary Internet Files\Low\Content.IE5\CEBME635\getImageTYF9399O.jpg"/>
          <p:cNvPicPr>
            <a:picLocks noGrp="1"/>
          </p:cNvPicPr>
          <p:nvPr>
            <p:ph idx="1"/>
          </p:nvPr>
        </p:nvPicPr>
        <p:blipFill>
          <a:blip r:embed="rId2" cstate="print"/>
          <a:srcRect l="13793" t="12752" b="4358"/>
          <a:stretch>
            <a:fillRect/>
          </a:stretch>
        </p:blipFill>
        <p:spPr bwMode="auto">
          <a:xfrm>
            <a:off x="539552" y="1988840"/>
            <a:ext cx="388843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Наталья\AppData\Local\Microsoft\Windows\Temporary Internet Files\Low\Content.IE5\MMHH2EGU\getImage3MKNXZ9U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916832"/>
            <a:ext cx="388843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2012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территории Вотского сельского округа, в деревне Мысы, расположен один из государственных памятников природы – ручей с карстовым гротом в обнажении известкового туфа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026" name="Picture 2" descr="D:\маша\13 - копия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628800"/>
            <a:ext cx="3243320" cy="4930179"/>
          </a:xfrm>
          <a:prstGeom prst="rect">
            <a:avLst/>
          </a:prstGeom>
          <a:noFill/>
        </p:spPr>
      </p:pic>
    </p:spTree>
  </p:cSld>
  <p:clrMapOvr>
    <a:masterClrMapping/>
  </p:clrMapOvr>
  <p:transition advTm="8924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левого склона в речку стекает мощный ручей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Школа\Desktop\глекмашор\IMG0504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339447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Школа\Desktop\глекмашор\IMG0482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7457" y="2015462"/>
            <a:ext cx="4573016" cy="3429762"/>
          </a:xfrm>
          <a:prstGeom prst="rect">
            <a:avLst/>
          </a:prstGeom>
          <a:noFill/>
        </p:spPr>
      </p:pic>
    </p:spTree>
  </p:cSld>
  <p:clrMapOvr>
    <a:masterClrMapping/>
  </p:clrMapOvr>
  <p:transition advTm="11200"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русле ручья несколько ступеней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Школа\Desktop\глекмашор\IMG0472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Школа\Desktop\глекмашор\IMG0469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060848"/>
            <a:ext cx="259228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4461"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Немалую роль в создании туфов играют различные мхи, лишайники, растительный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опад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и водоросли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маша\1ka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3979"/>
          <a:stretch>
            <a:fillRect/>
          </a:stretch>
        </p:blipFill>
        <p:spPr bwMode="auto">
          <a:xfrm>
            <a:off x="323528" y="1196752"/>
            <a:ext cx="5028883" cy="5472608"/>
          </a:xfrm>
          <a:prstGeom prst="rect">
            <a:avLst/>
          </a:prstGeom>
          <a:noFill/>
        </p:spPr>
      </p:pic>
      <p:pic>
        <p:nvPicPr>
          <p:cNvPr id="5122" name="Picture 2" descr="C:\Users\Школа\Desktop\глекмашор\IMG0506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196752"/>
            <a:ext cx="3222104" cy="5400600"/>
          </a:xfrm>
          <a:prstGeom prst="rect">
            <a:avLst/>
          </a:prstGeom>
          <a:noFill/>
        </p:spPr>
      </p:pic>
    </p:spTree>
  </p:cSld>
  <p:clrMapOvr>
    <a:masterClrMapping/>
  </p:clrMapOvr>
  <p:transition advTm="22340"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Запрятанный среди лесного массива уголок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Школа\Desktop\глекмашор\IMG0503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628800"/>
            <a:ext cx="3394472" cy="4525962"/>
          </a:xfrm>
          <a:prstGeom prst="rect">
            <a:avLst/>
          </a:prstGeom>
          <a:noFill/>
        </p:spPr>
      </p:pic>
      <p:pic>
        <p:nvPicPr>
          <p:cNvPr id="1027" name="Picture 3" descr="C:\Users\Школа\Desktop\глекмашор\IMG0430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54814"/>
            <a:ext cx="4680520" cy="3510390"/>
          </a:xfrm>
          <a:prstGeom prst="rect">
            <a:avLst/>
          </a:prstGeom>
          <a:noFill/>
        </p:spPr>
      </p:pic>
    </p:spTree>
  </p:cSld>
  <p:clrMapOvr>
    <a:masterClrMapping/>
  </p:clrMapOvr>
  <p:transition advTm="24180"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363</TotalTime>
  <Words>193</Words>
  <Application>Microsoft Office PowerPoint</Application>
  <PresentationFormat>Экран (4:3)</PresentationFormat>
  <Paragraphs>31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Муниципальное казённое общеобразовательное учреждение средняя общеобразовательная школа с.Ветошкино Лебяжского района Кировской области</vt:lpstr>
      <vt:lpstr>Путь движения к природному объекту</vt:lpstr>
      <vt:lpstr>Такие знаки можно увидеть по дороге к памятнику природы</vt:lpstr>
      <vt:lpstr>Река Байса и один из её притоков – река Глекмашорка</vt:lpstr>
      <vt:lpstr>На территории Вотского сельского округа, в деревне Мысы, расположен один из государственных памятников природы – ручей с карстовым гротом в обнажении известкового туфа.</vt:lpstr>
      <vt:lpstr>С левого склона в речку стекает мощный ручей</vt:lpstr>
      <vt:lpstr>В русле ручья несколько ступеней</vt:lpstr>
      <vt:lpstr> Немалую роль в создании туфов играют различные мхи, лишайники, растительный опад и водоросли</vt:lpstr>
      <vt:lpstr>Запрятанный среди лесного массива уголок</vt:lpstr>
      <vt:lpstr>Небольшой грот глубиной не более полутора метров</vt:lpstr>
      <vt:lpstr>В воде ручья содержится много солей кальция</vt:lpstr>
      <vt:lpstr>Перед входом с реки Глекмашорки установлена памятная табличка</vt:lpstr>
      <vt:lpstr>Как государственный памятник природы, ручей требует к себе бережного отношения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казённое общеобразовательное учреждение средняя общеобразовательная школа с.Ветошкино Лебяжского района Кировской области</dc:title>
  <dc:creator>Школа</dc:creator>
  <cp:lastModifiedBy>Школа</cp:lastModifiedBy>
  <cp:revision>40</cp:revision>
  <dcterms:created xsi:type="dcterms:W3CDTF">2014-03-11T08:35:29Z</dcterms:created>
  <dcterms:modified xsi:type="dcterms:W3CDTF">2014-03-14T03:57:35Z</dcterms:modified>
</cp:coreProperties>
</file>