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>
      <p:cViewPr varScale="1">
        <p:scale>
          <a:sx n="86" d="100"/>
          <a:sy n="86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CE8D-D004-4063-9DA6-29C464E0FB74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E8CD-A0E2-4BEF-8151-E2DCA2BD9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CE8D-D004-4063-9DA6-29C464E0FB74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E8CD-A0E2-4BEF-8151-E2DCA2BD9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CE8D-D004-4063-9DA6-29C464E0FB74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E8CD-A0E2-4BEF-8151-E2DCA2BD9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CE8D-D004-4063-9DA6-29C464E0FB74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E8CD-A0E2-4BEF-8151-E2DCA2BD9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CE8D-D004-4063-9DA6-29C464E0FB74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E8CD-A0E2-4BEF-8151-E2DCA2BD9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CE8D-D004-4063-9DA6-29C464E0FB74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E8CD-A0E2-4BEF-8151-E2DCA2BD9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CE8D-D004-4063-9DA6-29C464E0FB74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E8CD-A0E2-4BEF-8151-E2DCA2BD9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CE8D-D004-4063-9DA6-29C464E0FB74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E8CD-A0E2-4BEF-8151-E2DCA2BD9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CE8D-D004-4063-9DA6-29C464E0FB74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E8CD-A0E2-4BEF-8151-E2DCA2BD9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CE8D-D004-4063-9DA6-29C464E0FB74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E8CD-A0E2-4BEF-8151-E2DCA2BD9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CE8D-D004-4063-9DA6-29C464E0FB74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E8CD-A0E2-4BEF-8151-E2DCA2BD9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0CE8D-D004-4063-9DA6-29C464E0FB74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3E8CD-A0E2-4BEF-8151-E2DCA2BD9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6.xml"/><Relationship Id="rId25" Type="http://schemas.openxmlformats.org/officeDocument/2006/relationships/slide" Target="slide25.xml"/><Relationship Id="rId2" Type="http://schemas.openxmlformats.org/officeDocument/2006/relationships/image" Target="../media/image1.jpeg"/><Relationship Id="rId16" Type="http://schemas.openxmlformats.org/officeDocument/2006/relationships/slide" Target="slide17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4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h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438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508662">
            <a:off x="381565" y="2314905"/>
            <a:ext cx="827675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ЧТО ТЫ ЗНАЕШЬ</a:t>
            </a:r>
          </a:p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 СВОЕМ ГОРОДЕ?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12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643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814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480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 началось строительство самого древнего здания нашего города – Борисоглебской церкви?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814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480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каком году был утвержден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герб города Раменское?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814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480"/>
            <a:ext cx="86439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первом русском директоре Раменской мануфактуры много делалось для рабочих. Назовите дату возведения первого корпуса больницы.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42872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ph15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2000" cy="6000768"/>
          </a:xfrm>
          <a:prstGeom prst="rect">
            <a:avLst/>
          </a:prstGeom>
        </p:spPr>
      </p:pic>
      <p:pic>
        <p:nvPicPr>
          <p:cNvPr id="7" name="Рисунок 6" descr="125_0008884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0"/>
            <a:ext cx="4572000" cy="707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500034" y="6429396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ph66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191250" cy="4381500"/>
          </a:xfrm>
          <a:prstGeom prst="rect">
            <a:avLst/>
          </a:prstGeom>
        </p:spPr>
      </p:pic>
      <p:pic>
        <p:nvPicPr>
          <p:cNvPr id="7" name="Рисунок 6" descr="0_4b025_1e08f770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2500306"/>
            <a:ext cx="6643702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500034" y="6429396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ph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215074" cy="4381500"/>
          </a:xfrm>
          <a:prstGeom prst="rect">
            <a:avLst/>
          </a:prstGeom>
        </p:spPr>
      </p:pic>
      <p:pic>
        <p:nvPicPr>
          <p:cNvPr id="7" name="Рисунок 6" descr="ph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6500" y="3286124"/>
            <a:ext cx="6667500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786" y="592933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1Ramen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167322" cy="3714776"/>
          </a:xfrm>
          <a:prstGeom prst="rect">
            <a:avLst/>
          </a:prstGeom>
        </p:spPr>
      </p:pic>
      <p:pic>
        <p:nvPicPr>
          <p:cNvPr id="8" name="Рисунок 7" descr="ph77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2500" y="1428736"/>
            <a:ext cx="4381500" cy="619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428596" y="6143644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800px-Ramenskoye_old_facto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643570" cy="4143380"/>
          </a:xfrm>
          <a:prstGeom prst="rect">
            <a:avLst/>
          </a:prstGeom>
        </p:spPr>
      </p:pic>
      <p:pic>
        <p:nvPicPr>
          <p:cNvPr id="7" name="Рисунок 6" descr="70_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3571876"/>
            <a:ext cx="5929322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814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71480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Родился в селе Раменское в 1906 году. В голодные годы Гражданской войны отправился на Украину, где по дороге примкнул к отряду красноармейцев. Вернулся на родину в 1922 году, работал на фабрике прядильщиком. В 1934 году занимался профсоюзной работой, работал директором Дома культуры им.Воровского. В первые дни войны его назначили начальником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райотдела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г.Рузу, где был организован истребительный отряд для борьбы с диверсантами. После разгрома немцами штаба партизанского отряда он был застигнут с группой партизан, был ранен и схвачен в плен. Несмотря на жестокие пытки, он не выдал известные ему сведения, погибнув смертью героя. Звание Герой Советского Союза присвоено в 1942 г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солнц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57166"/>
            <a:ext cx="4500594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814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480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Этот человек с 1941 года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директором фабрики «Красное Знамя» в г.Раменское. В грозные годы войны здесь налаживали производство мин, деталей для станков, выпускали ткани для солдатского обмундирования. Директором производства «Красное знамя» он был до ухода на пенсию в 1952 году. Умер 25 октября 1969 г.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 descr="IMG_0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85728"/>
            <a:ext cx="735811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21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3999" cy="7040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47343"/>
                <a:gridCol w="1019331"/>
                <a:gridCol w="1019331"/>
                <a:gridCol w="1019332"/>
                <a:gridCol w="1019331"/>
                <a:gridCol w="1019331"/>
              </a:tblGrid>
              <a:tr h="137160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Страницы истории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10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4" action="ppaction://hlinksldjump"/>
                        </a:rPr>
                        <a:t>20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30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40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7" action="ppaction://hlinksldjump"/>
                        </a:rPr>
                        <a:t>50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Ох, уж эти даты!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8" action="ppaction://hlinksldjump"/>
                        </a:rPr>
                        <a:t>10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9" action="ppaction://hlinksldjump"/>
                        </a:rPr>
                        <a:t>20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0" action="ppaction://hlinksldjump"/>
                        </a:rPr>
                        <a:t>30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1" action="ppaction://hlinksldjump"/>
                        </a:rPr>
                        <a:t>40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2" action="ppaction://hlinksldjump"/>
                        </a:rPr>
                        <a:t>50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Что появилось раньше?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3" action="ppaction://hlinksldjump"/>
                        </a:rPr>
                        <a:t>10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4" action="ppaction://hlinksldjump"/>
                        </a:rPr>
                        <a:t>20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5" action="ppaction://hlinksldjump"/>
                        </a:rPr>
                        <a:t>30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6" action="ppaction://hlinksldjump"/>
                        </a:rPr>
                        <a:t>40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7" action="ppaction://hlinksldjump"/>
                        </a:rPr>
                        <a:t>50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Их именами названы улицы города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8" action="ppaction://hlinksldjump"/>
                        </a:rPr>
                        <a:t>10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9" action="ppaction://hlinksldjump"/>
                        </a:rPr>
                        <a:t>20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20" action="ppaction://hlinksldjump"/>
                        </a:rPr>
                        <a:t>30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21" action="ppaction://hlinksldjump"/>
                        </a:rPr>
                        <a:t>40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22" action="ppaction://hlinksldjump"/>
                        </a:rPr>
                        <a:t>50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Что, где…….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23" action="ppaction://hlinksldjump"/>
                        </a:rPr>
                        <a:t>10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24" action="ppaction://hlinksldjump"/>
                        </a:rPr>
                        <a:t>20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25" action="ppaction://hlinksldjump"/>
                        </a:rPr>
                        <a:t>30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26" action="ppaction://hlinksldjump"/>
                        </a:rPr>
                        <a:t>40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27" action="ppaction://hlinksldjump"/>
                        </a:rPr>
                        <a:t>50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814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0042"/>
            <a:ext cx="80724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1941 году поступил на Раменский приборостроительный завод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контрольным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мастером ОТК. С 1945 года возглавлял коллектив цеха, а с 1952 года на протяжении 16 лет был директором РПЗ. Он был инициатором строительства Дворца культуры "Сатурн", загородного пионерского лагеря, стадиона, кинозала, туристской базы «Сатурн», а также учебного комплекса «техникум-институт» для подготовки квалифицированных специалистов. Умер в 1968 году. В 1996 году было присвоено звание «Почетный гражданин города Раменское».</a:t>
            </a:r>
          </a:p>
        </p:txBody>
      </p:sp>
      <p:pic>
        <p:nvPicPr>
          <p:cNvPr id="7" name="Picture 8" descr="IMG_01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928670"/>
            <a:ext cx="692948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814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71480"/>
            <a:ext cx="78581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Родился в селе Ленино Липецкого района Воронежской области. Служить в Красной Армии начал с 1919 г. После гражданской войны заканчивает Иваново-Вознесенскую пехотную школу, а затем военно-политические курсы. Дивизия под его командованием формировалась в г.Раменское и особенно отличилась под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Сталинградом.В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1945 г. корпус, которым он командовал, сражался за освобождение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Кенисберга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За образцовое выполнение этой операции был удостоен звания Героя Советского Союза. Погиб за месяц до окончания войны.</a:t>
            </a:r>
          </a:p>
        </p:txBody>
      </p:sp>
      <p:pic>
        <p:nvPicPr>
          <p:cNvPr id="7" name="Picture 4" descr="Гурье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071546"/>
            <a:ext cx="650085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814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1214422"/>
            <a:ext cx="74295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Герой Советского Союза. После демобилизации приехал в город Раменское. С 1956 по 1958 г.г. работал преподавателем военного дела в школе № 1. С 1958 по 1969 был наладчиком станков и мастером на заводе счетных приборов.  Вел работу в составе совета ветеранов 100-й гвардейской Свирской краснознаменной воздушно – десантной дивизии. Умер 2 мая 1985 г.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Щук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285860"/>
            <a:ext cx="628654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814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4d7d0361ff44cb6eeb3ead1d3cc09c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00042"/>
            <a:ext cx="8358246" cy="6000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814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foto_493_n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571480"/>
            <a:ext cx="8072494" cy="600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814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ph7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8604"/>
            <a:ext cx="8072494" cy="5929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814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ph6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571480"/>
            <a:ext cx="8001056" cy="6286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814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800px-Ramenskoe_panorama_to_hospi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57166"/>
            <a:ext cx="8001056" cy="6072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9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Прямоугольник 4"/>
          <p:cNvSpPr/>
          <p:nvPr/>
        </p:nvSpPr>
        <p:spPr>
          <a:xfrm>
            <a:off x="-85415" y="1000108"/>
            <a:ext cx="90890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обозначает  название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Раменье, Раменское?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929586" y="6357958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8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357298"/>
            <a:ext cx="8643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духовной грамоте какого московского князя впервые встречается упоминание о вотчине Раменье?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858148" y="6357958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9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3572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и почему называется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раменское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озеро?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85814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7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3572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изображено на гербе города Раменское?</a:t>
            </a:r>
          </a:p>
        </p:txBody>
      </p:sp>
      <p:pic>
        <p:nvPicPr>
          <p:cNvPr id="6" name="Рисунок 5" descr="0_10726_f91d5aed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508000"/>
            <a:ext cx="4762500" cy="6350000"/>
          </a:xfrm>
          <a:prstGeom prst="rect">
            <a:avLst/>
          </a:prstGeom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858148" y="6357958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5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571480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 и где была открыта первая в уезде библиотека?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786710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8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814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480"/>
            <a:ext cx="86439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каком году поселку городского типа Раменское было присвоено звание города?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36000" contrast="-19000"/>
          </a:blip>
          <a:stretch>
            <a:fillRect/>
          </a:stretch>
        </p:blipFill>
        <p:spPr>
          <a:xfrm>
            <a:off x="0" y="0"/>
            <a:ext cx="9144000" cy="771528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58148" y="62865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480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какому году относится первое упоминание о нашей местности?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549</Words>
  <Application>Microsoft Office PowerPoint</Application>
  <PresentationFormat>Экран (4:3)</PresentationFormat>
  <Paragraphs>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29</cp:revision>
  <dcterms:created xsi:type="dcterms:W3CDTF">2012-03-18T21:54:17Z</dcterms:created>
  <dcterms:modified xsi:type="dcterms:W3CDTF">2012-03-19T01:03:27Z</dcterms:modified>
</cp:coreProperties>
</file>