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79" r:id="rId5"/>
    <p:sldId id="285" r:id="rId6"/>
    <p:sldId id="28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4488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Школьный музей</a:t>
            </a:r>
            <a:br>
              <a:rPr lang="ru-RU" dirty="0" smtClean="0"/>
            </a:br>
            <a:r>
              <a:rPr lang="ru-RU" dirty="0" smtClean="0"/>
              <a:t> в формировании </a:t>
            </a:r>
            <a:br>
              <a:rPr lang="ru-RU" dirty="0" smtClean="0"/>
            </a:br>
            <a:r>
              <a:rPr lang="ru-RU" dirty="0" smtClean="0"/>
              <a:t>гражданской идентичности школьников.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3929066"/>
            <a:ext cx="4786346" cy="242889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Выступление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учителя МКОУ СОШ №25 с УИОП г.Россошь </a:t>
            </a:r>
            <a:r>
              <a:rPr lang="ru-RU" sz="2000" dirty="0" err="1" smtClean="0">
                <a:solidFill>
                  <a:schemeClr val="tx1"/>
                </a:solidFill>
              </a:rPr>
              <a:t>Россошанского</a:t>
            </a:r>
            <a:r>
              <a:rPr lang="ru-RU" sz="2000" dirty="0" smtClean="0">
                <a:solidFill>
                  <a:schemeClr val="tx1"/>
                </a:solidFill>
              </a:rPr>
              <a:t> района Воронежской области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err="1" smtClean="0">
                <a:solidFill>
                  <a:schemeClr val="tx1"/>
                </a:solidFill>
              </a:rPr>
              <a:t>Козютенко</a:t>
            </a:r>
            <a:r>
              <a:rPr lang="ru-RU" sz="2000" dirty="0" smtClean="0">
                <a:solidFill>
                  <a:schemeClr val="tx1"/>
                </a:solidFill>
              </a:rPr>
              <a:t> Светланы Ильиничны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4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752528" cy="2801020"/>
          </a:xfrm>
        </p:spPr>
      </p:pic>
      <p:pic>
        <p:nvPicPr>
          <p:cNvPr id="6" name="Рисунок 5" descr="DSC_0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3851920" cy="2975992"/>
          </a:xfrm>
          <a:prstGeom prst="rect">
            <a:avLst/>
          </a:prstGeom>
        </p:spPr>
      </p:pic>
      <p:pic>
        <p:nvPicPr>
          <p:cNvPr id="7" name="Рисунок 6" descr="письменный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3" y="332656"/>
            <a:ext cx="2592288" cy="2808312"/>
          </a:xfrm>
          <a:prstGeom prst="rect">
            <a:avLst/>
          </a:prstGeom>
        </p:spPr>
      </p:pic>
      <p:pic>
        <p:nvPicPr>
          <p:cNvPr id="8" name="Рисунок 7" descr="свидет-во 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636912"/>
            <a:ext cx="3096344" cy="3933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5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032448" cy="2827387"/>
          </a:xfrm>
        </p:spPr>
      </p:pic>
      <p:pic>
        <p:nvPicPr>
          <p:cNvPr id="5" name="Рисунок 4" descr="вид экспозиции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2656"/>
            <a:ext cx="3816424" cy="2808312"/>
          </a:xfrm>
          <a:prstGeom prst="rect">
            <a:avLst/>
          </a:prstGeom>
        </p:spPr>
      </p:pic>
      <p:pic>
        <p:nvPicPr>
          <p:cNvPr id="6" name="Рисунок 5" descr="экскурсия о Письменн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84984"/>
            <a:ext cx="3816424" cy="3066709"/>
          </a:xfrm>
          <a:prstGeom prst="rect">
            <a:avLst/>
          </a:prstGeom>
        </p:spPr>
      </p:pic>
      <p:pic>
        <p:nvPicPr>
          <p:cNvPr id="8" name="Рисунок 7" descr="DSC_01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356992"/>
            <a:ext cx="4032448" cy="30282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исследовательские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« Со школьного порога ушедшие в войну»,</a:t>
            </a:r>
            <a:br>
              <a:rPr lang="ru-RU" sz="2800" dirty="0" smtClean="0"/>
            </a:br>
            <a:r>
              <a:rPr lang="ru-RU" sz="2800" dirty="0" smtClean="0"/>
              <a:t> « Наши земляки – Герои Советского   Союза», </a:t>
            </a:r>
            <a:br>
              <a:rPr lang="ru-RU" sz="2800" dirty="0" smtClean="0"/>
            </a:br>
            <a:r>
              <a:rPr lang="ru-RU" sz="2800" dirty="0" smtClean="0"/>
              <a:t>«Выпускники школы в истории Великой Отечественной войны», </a:t>
            </a:r>
            <a:br>
              <a:rPr lang="ru-RU" sz="2800" dirty="0" smtClean="0"/>
            </a:br>
            <a:r>
              <a:rPr lang="ru-RU" sz="2800" dirty="0" smtClean="0"/>
              <a:t>«Моя семья в истории Великой Отечественной войны», </a:t>
            </a:r>
            <a:br>
              <a:rPr lang="ru-RU" sz="2800" dirty="0" smtClean="0"/>
            </a:br>
            <a:r>
              <a:rPr lang="ru-RU" sz="2800" dirty="0" smtClean="0"/>
              <a:t>« Имя выпускника в истории родного города».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« Имя выпускника в истории родного города»</a:t>
            </a:r>
            <a:endParaRPr lang="ru-RU" dirty="0"/>
          </a:p>
        </p:txBody>
      </p:sp>
      <p:pic>
        <p:nvPicPr>
          <p:cNvPr id="4" name="Содержимое 3" descr="Вислогуз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628800"/>
            <a:ext cx="1581904" cy="1872208"/>
          </a:xfrm>
        </p:spPr>
      </p:pic>
      <p:pic>
        <p:nvPicPr>
          <p:cNvPr id="5" name="Рисунок 4" descr="Кулагин вя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93096"/>
            <a:ext cx="2033016" cy="2359152"/>
          </a:xfrm>
          <a:prstGeom prst="rect">
            <a:avLst/>
          </a:prstGeom>
        </p:spPr>
      </p:pic>
      <p:pic>
        <p:nvPicPr>
          <p:cNvPr id="6" name="Рисунок 5" descr="Корж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717032"/>
            <a:ext cx="4320480" cy="2952328"/>
          </a:xfrm>
          <a:prstGeom prst="rect">
            <a:avLst/>
          </a:prstGeom>
        </p:spPr>
      </p:pic>
      <p:pic>
        <p:nvPicPr>
          <p:cNvPr id="7" name="Рисунок 6" descr="ctrYq8C2wK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556792"/>
            <a:ext cx="3096344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114272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Все проходит, </a:t>
            </a:r>
            <a:br>
              <a:rPr lang="ru-RU" sz="3600" dirty="0" smtClean="0"/>
            </a:br>
            <a:r>
              <a:rPr lang="ru-RU" sz="3600" dirty="0" smtClean="0"/>
              <a:t>Остается Родина-</a:t>
            </a:r>
            <a:br>
              <a:rPr lang="ru-RU" sz="3600" dirty="0" smtClean="0"/>
            </a:br>
            <a:r>
              <a:rPr lang="ru-RU" sz="3600" dirty="0" smtClean="0"/>
              <a:t>То, что не изменит никогда.</a:t>
            </a:r>
            <a:br>
              <a:rPr lang="ru-RU" sz="3600" dirty="0" smtClean="0"/>
            </a:br>
            <a:r>
              <a:rPr lang="ru-RU" sz="3600" dirty="0" smtClean="0"/>
              <a:t>С ней живут, любя, страдая, радуясь,</a:t>
            </a:r>
            <a:br>
              <a:rPr lang="ru-RU" sz="3600" dirty="0" smtClean="0"/>
            </a:br>
            <a:r>
              <a:rPr lang="ru-RU" sz="3600" dirty="0" smtClean="0"/>
              <a:t>Падая и поднимаясь ввысь…</a:t>
            </a:r>
            <a:br>
              <a:rPr lang="ru-RU" sz="3600" dirty="0" smtClean="0"/>
            </a:br>
            <a:r>
              <a:rPr lang="ru-RU" sz="3600" dirty="0" smtClean="0"/>
              <a:t>И еще немало будет пройдено,</a:t>
            </a:r>
            <a:br>
              <a:rPr lang="ru-RU" sz="3600" dirty="0" smtClean="0"/>
            </a:br>
            <a:r>
              <a:rPr lang="ru-RU" sz="3600" dirty="0" smtClean="0"/>
              <a:t>Коль зовут в грядущее пути.</a:t>
            </a:r>
            <a:br>
              <a:rPr lang="ru-RU" sz="3600" dirty="0" smtClean="0"/>
            </a:br>
            <a:r>
              <a:rPr lang="ru-RU" sz="3600" dirty="0" smtClean="0"/>
              <a:t>Но светлей и чище чувства Родины</a:t>
            </a:r>
            <a:br>
              <a:rPr lang="ru-RU" sz="3600" dirty="0" smtClean="0"/>
            </a:br>
            <a:r>
              <a:rPr lang="ru-RU" sz="3600" dirty="0" smtClean="0"/>
              <a:t>Людям никогда не обрести.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235</TotalTime>
  <Words>25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Школьный музей  в формировании  гражданской идентичности школьников. </vt:lpstr>
      <vt:lpstr>Слайд 2</vt:lpstr>
      <vt:lpstr>Слайд 3</vt:lpstr>
      <vt:lpstr>исследовательские проекты</vt:lpstr>
      <vt:lpstr>« Имя выпускника в истории родного города»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КРАЕВЕДЕНИЕ – ОСНОВА ВОСПИТАНИЯ ПАТРИОТИЗМА. </dc:title>
  <dc:creator>Александр Козютенко</dc:creator>
  <cp:lastModifiedBy>Светлана</cp:lastModifiedBy>
  <cp:revision>50</cp:revision>
  <dcterms:created xsi:type="dcterms:W3CDTF">2014-03-03T15:27:06Z</dcterms:created>
  <dcterms:modified xsi:type="dcterms:W3CDTF">2014-10-16T17:10:15Z</dcterms:modified>
</cp:coreProperties>
</file>