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70" r:id="rId4"/>
    <p:sldId id="271" r:id="rId5"/>
    <p:sldId id="257" r:id="rId6"/>
    <p:sldId id="258" r:id="rId7"/>
    <p:sldId id="262" r:id="rId8"/>
    <p:sldId id="260" r:id="rId9"/>
    <p:sldId id="263" r:id="rId10"/>
    <p:sldId id="264" r:id="rId11"/>
    <p:sldId id="272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2F6EC72-4011-4D7B-BCF1-39F5BF3B2710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E2367F-C19B-4156-A005-45CABB4DD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Дети </a:t>
            </a:r>
            <a:r>
              <a:rPr lang="ru-RU" sz="7200" dirty="0">
                <a:solidFill>
                  <a:srgbClr val="FF0000"/>
                </a:solidFill>
              </a:rPr>
              <a:t>и</a:t>
            </a:r>
            <a:r>
              <a:rPr lang="ru-RU" sz="7200" dirty="0" smtClean="0">
                <a:solidFill>
                  <a:srgbClr val="FF0000"/>
                </a:solidFill>
              </a:rPr>
              <a:t> Интернет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214686"/>
            <a:ext cx="7772400" cy="2214577"/>
          </a:xfrm>
        </p:spPr>
        <p:txBody>
          <a:bodyPr>
            <a:normAutofit fontScale="32500" lnSpcReduction="20000"/>
          </a:bodyPr>
          <a:lstStyle/>
          <a:p>
            <a:r>
              <a:rPr lang="ru-RU" sz="8600" b="1" dirty="0" smtClean="0">
                <a:solidFill>
                  <a:schemeClr val="accent4"/>
                </a:solidFill>
              </a:rPr>
              <a:t>«Безопасность в сети»</a:t>
            </a:r>
          </a:p>
          <a:p>
            <a:endParaRPr lang="ru-RU" sz="8600" b="1" dirty="0">
              <a:solidFill>
                <a:schemeClr val="accent4"/>
              </a:solidFill>
            </a:endParaRPr>
          </a:p>
          <a:p>
            <a:r>
              <a:rPr lang="ru-RU" sz="8600" b="1" dirty="0" smtClean="0">
                <a:solidFill>
                  <a:schemeClr val="accent4"/>
                </a:solidFill>
              </a:rPr>
              <a:t>Автор: учитель математики </a:t>
            </a:r>
            <a:r>
              <a:rPr lang="ru-RU" sz="8600" b="1" smtClean="0">
                <a:solidFill>
                  <a:schemeClr val="accent4"/>
                </a:solidFill>
              </a:rPr>
              <a:t>и информатики</a:t>
            </a:r>
            <a:endParaRPr lang="ru-RU" sz="8600" b="1" dirty="0" smtClean="0">
              <a:solidFill>
                <a:schemeClr val="accent4"/>
              </a:solidFill>
            </a:endParaRPr>
          </a:p>
          <a:p>
            <a:r>
              <a:rPr lang="ru-RU" sz="8600" b="1" dirty="0" smtClean="0">
                <a:solidFill>
                  <a:schemeClr val="accent4"/>
                </a:solidFill>
              </a:rPr>
              <a:t>Аленина Наталья Юрьевна</a:t>
            </a:r>
            <a:endParaRPr lang="ru-RU" sz="86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  </a:t>
            </a:r>
            <a:r>
              <a:rPr lang="ru-RU" sz="32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Скажите </a:t>
            </a:r>
            <a:r>
              <a:rPr lang="ru-RU" sz="32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детям, что им никогда не следует встречаться с друзьями из интернета. Объясните, что эти люди могут оказаться совсем не теми, за кого себя выдают.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200400"/>
            <a:ext cx="564360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188" y="0"/>
            <a:ext cx="9183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35" y="96861"/>
            <a:ext cx="7400954" cy="6056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Скажите детям, что не все, что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читают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видят в интернете, — правда. </a:t>
            </a:r>
            <a:endParaRPr lang="en-US" sz="32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Приучите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спрашивать вас, если они не уверены.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936340"/>
            <a:ext cx="5214974" cy="392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Контролируйте деятельность детей в интернете с помощью современных программ. Они помогут отфильтровать вредное содержимое, выяснить, какие сайты посещает ребенок и что он делает на них.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8264602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8240" y="785794"/>
            <a:ext cx="9005760" cy="600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Всего хорошего</a:t>
            </a:r>
            <a:endParaRPr lang="ru-RU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 t="4270" b="11382"/>
          <a:stretch>
            <a:fillRect/>
          </a:stretch>
        </p:blipFill>
        <p:spPr bwMode="auto">
          <a:xfrm>
            <a:off x="0" y="-1"/>
            <a:ext cx="9144000" cy="687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42910" y="1928802"/>
            <a:ext cx="764383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Интернет является прекрасным источником для новых знаний, помогает в учебе, занимает досуг</a:t>
            </a:r>
            <a:endParaRPr lang="ru-RU" sz="4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1857364"/>
            <a:ext cx="8858312" cy="2714644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Но в то же время, </a:t>
            </a:r>
            <a:r>
              <a:rPr lang="ru-RU" sz="32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СЕТЬ ТАИТ В СЕБЕ МНОГО ОПАСНОСТЕЙ</a:t>
            </a:r>
            <a:r>
              <a:rPr lang="ru-RU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Обязательно нужно поговорить с детьми, объяснить, что могут возникать различные неприятные ситуации и то, как из них лучшим образом выходить. </a:t>
            </a:r>
            <a:br>
              <a:rPr lang="ru-RU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Помните, что </a:t>
            </a:r>
            <a:r>
              <a:rPr lang="ru-RU" sz="32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БЕЗОПАСНОСТЬ ВАШИХ ДЕТЕЙ В ИНТЕРНЕТЕ</a:t>
            </a:r>
            <a:r>
              <a:rPr lang="ru-RU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 90% зависит от  вас.</a:t>
            </a:r>
            <a:endParaRPr lang="ru-RU" sz="3200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051"/>
            <a:ext cx="9144000" cy="681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Поощряйте детей делиться с вами их опытом в интернете. </a:t>
            </a:r>
            <a:r>
              <a:rPr lang="en-US" sz="3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Посещайте Сеть вместе с детьми.</a:t>
            </a:r>
            <a:br>
              <a:rPr lang="ru-RU" sz="3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10368"/>
            <a:ext cx="7858148" cy="474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9399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Научите детей доверять интуиции.</a:t>
            </a:r>
            <a:r>
              <a:rPr lang="en-US" sz="36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Если их в интернете что-либо беспокоит, им следует сообщить об этом вам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4"/>
                </a:solidFill>
                <a:effectLst/>
                <a:latin typeface="Times New Roman" pitchFamily="18" charset="0"/>
                <a:cs typeface="Times New Roman" pitchFamily="18" charset="0"/>
              </a:rPr>
              <a:t>Научите детей уважать других в интернете. Убедитесь, что они знают о том, </a:t>
            </a:r>
            <a:r>
              <a:rPr lang="ru-RU" sz="3600" dirty="0" err="1" smtClean="0">
                <a:solidFill>
                  <a:schemeClr val="accent4"/>
                </a:solidFill>
                <a:effectLst/>
                <a:latin typeface="Times New Roman" pitchFamily="18" charset="0"/>
                <a:cs typeface="Times New Roman" pitchFamily="18" charset="0"/>
              </a:rPr>
              <a:t>чтоправила</a:t>
            </a:r>
            <a:r>
              <a:rPr lang="ru-RU" sz="3600" dirty="0" smtClean="0">
                <a:solidFill>
                  <a:schemeClr val="accent4"/>
                </a:solidFill>
                <a:effectLst/>
                <a:latin typeface="Times New Roman" pitchFamily="18" charset="0"/>
                <a:cs typeface="Times New Roman" pitchFamily="18" charset="0"/>
              </a:rPr>
              <a:t> хорошего поведения действуют везде — даже в виртуальном мире.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643182"/>
            <a:ext cx="6030313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286124"/>
            <a:ext cx="6715140" cy="382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29289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дети общаются в чатах, используют программы мгновенного обмена сообщениями, играют или занимаются чем-то иным, требующим регистрационного имени, помогите ребенку его выбрать и убедитесь, что оно не содержит никакой личной информации.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accent4"/>
                </a:solidFill>
              </a:rPr>
              <a:t>   </a:t>
            </a:r>
            <a:r>
              <a:rPr lang="ru-RU" sz="32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Настаивайте</a:t>
            </a:r>
            <a:r>
              <a:rPr lang="ru-RU" sz="32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, чтобы дети уважали собственность других в интернете. Объясните, что незаконное копирование чужой работы — музыки, компьютерных игр и других программ — является кражей.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578377"/>
            <a:ext cx="5453054" cy="327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ти и Интернет1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</TotalTime>
  <Words>236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Дети и Интернет1</vt:lpstr>
      <vt:lpstr>Дети и Интернет</vt:lpstr>
      <vt:lpstr>Слайд 2</vt:lpstr>
      <vt:lpstr>Но в то же время, СЕТЬ ТАИТ В СЕБЕ МНОГО ОПАСНОСТЕЙ.  Обязательно нужно поговорить с детьми, объяснить, что могут возникать различные неприятные ситуации и то, как из них лучшим образом выходить.  Помните, что БЕЗОПАСНОСТЬ ВАШИХ ДЕТЕЙ В ИНТЕРНЕТЕ,  на 90% зависит от  вас.</vt:lpstr>
      <vt:lpstr>Слайд 4</vt:lpstr>
      <vt:lpstr>Поощряйте детей делиться с вами их опытом в интернете.  Посещайте Сеть вместе с детьми. </vt:lpstr>
      <vt:lpstr> Научите детей доверять интуиции.  Если их в интернете что-либо беспокоит, им следует сообщить об этом вам.  </vt:lpstr>
      <vt:lpstr>Научите детей уважать других в интернете. Убедитесь, что они знают о том, чтоправила хорошего поведения действуют везде — даже в виртуальном мире. </vt:lpstr>
      <vt:lpstr>Слайд 8</vt:lpstr>
      <vt:lpstr>Слайд 9</vt:lpstr>
      <vt:lpstr>Слайд 10</vt:lpstr>
      <vt:lpstr>Слайд 11</vt:lpstr>
      <vt:lpstr>Слайд 12</vt:lpstr>
      <vt:lpstr>Слайд 13</vt:lpstr>
      <vt:lpstr>Всего хорошего</vt:lpstr>
    </vt:vector>
  </TitlesOfParts>
  <Company>Першинская средняя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и Интернет</dc:title>
  <dc:creator>Аленина Наталья</dc:creator>
  <cp:keywords>Дети и Интернет</cp:keywords>
  <dc:description>презентация на родительское собрание</dc:description>
  <cp:lastModifiedBy>dom</cp:lastModifiedBy>
  <cp:revision>6</cp:revision>
  <dcterms:created xsi:type="dcterms:W3CDTF">2011-10-21T06:31:51Z</dcterms:created>
  <dcterms:modified xsi:type="dcterms:W3CDTF">2012-07-21T21:22:02Z</dcterms:modified>
</cp:coreProperties>
</file>