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7" r:id="rId4"/>
    <p:sldId id="259" r:id="rId5"/>
    <p:sldId id="260" r:id="rId6"/>
    <p:sldId id="258" r:id="rId7"/>
    <p:sldId id="269" r:id="rId8"/>
    <p:sldId id="268" r:id="rId9"/>
    <p:sldId id="261" r:id="rId10"/>
    <p:sldId id="262" r:id="rId11"/>
    <p:sldId id="263" r:id="rId12"/>
    <p:sldId id="264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ая соединительная линия 2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21050-91E0-4448-BA2A-FEB838715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2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31.08.2014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276872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8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«Моя малая РОДИНА»</a:t>
            </a:r>
            <a:endParaRPr lang="ru-RU" sz="8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661248"/>
            <a:ext cx="7406640" cy="8217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г. Грязи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1124744"/>
            <a:ext cx="3249608" cy="51845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29 июля 2011 г. </a:t>
            </a:r>
            <a:r>
              <a:rPr lang="ru-RU" dirty="0" smtClean="0"/>
              <a:t>перед </a:t>
            </a:r>
            <a:r>
              <a:rPr lang="ru-RU" dirty="0" smtClean="0"/>
              <a:t>одним из торговых центров открыли памятник дворнику. </a:t>
            </a:r>
            <a:endParaRPr lang="ru-RU" dirty="0"/>
          </a:p>
        </p:txBody>
      </p:sp>
      <p:pic>
        <p:nvPicPr>
          <p:cNvPr id="17412" name="Picture 4" descr="&amp;Pcy;&amp;acy;&amp;mcy;&amp;yacy;&amp;tcy;&amp;ncy;&amp;icy;&amp;kcy; &amp;dcy;&amp;vcy;&amp;ocy;&amp;rcy;&amp;ncy;&amp;icy;&amp;kcy;&amp;ucy;.&amp;Fcy;&amp;ocy;&amp;tcy;&amp;ocy; &amp;acy;&amp;vcy;&amp;tcy;&amp;ocy;&amp;rcy;&amp;acy; vitalijnecrasov &amp;ncy;&amp;acy; &amp;YAcy;&amp;ncy;&amp;dcy;&amp;iecy;&amp;kcy;&amp;scy;.&amp;Fcy;&amp;ocy;&amp;tcy;&amp;kcy;&amp;acy;&amp;khcy; - &amp;Kcy;&amp;lcy;&amp;ucy;&amp;bcy; &quot;&amp;Lcy;&amp;yucy;&amp;bcy;&amp;ycy;&amp;iecy; &amp;fcy;&amp;ocy;&amp;tcy;&amp;ocy;&amp;gcy;&amp;rcy;&amp;acy;&amp;fcy;&amp;icy;&amp;icy;&quot;- &amp;yacy;.&amp;rcy;&amp;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35814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60648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Сквер «Победы»</a:t>
            </a:r>
            <a:endParaRPr lang="ru-RU" dirty="0"/>
          </a:p>
        </p:txBody>
      </p:sp>
      <p:pic>
        <p:nvPicPr>
          <p:cNvPr id="16386" name="Picture 2" descr="https://pp.vk.me/c406318/v406318281/7ee1/gW07BboUp7A.jpg"/>
          <p:cNvPicPr>
            <a:picLocks noChangeAspect="1" noChangeArrowheads="1"/>
          </p:cNvPicPr>
          <p:nvPr/>
        </p:nvPicPr>
        <p:blipFill>
          <a:blip r:embed="rId2" cstate="print"/>
          <a:srcRect l="794" t="18075" r="10219" b="4900"/>
          <a:stretch>
            <a:fillRect/>
          </a:stretch>
        </p:blipFill>
        <p:spPr bwMode="auto">
          <a:xfrm>
            <a:off x="683568" y="1628800"/>
            <a:ext cx="8460432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Красная площадь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3" descr="КР  площадь 00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46112" y="1422400"/>
            <a:ext cx="8496300" cy="542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ChangeAspect="1" noChangeArrowheads="1"/>
          </p:cNvSpPr>
          <p:nvPr/>
        </p:nvSpPr>
        <p:spPr bwMode="auto">
          <a:xfrm>
            <a:off x="468313" y="260350"/>
            <a:ext cx="78486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75" name="Freeform 3"/>
          <p:cNvSpPr>
            <a:spLocks/>
          </p:cNvSpPr>
          <p:nvPr/>
        </p:nvSpPr>
        <p:spPr bwMode="auto">
          <a:xfrm>
            <a:off x="4584700" y="989013"/>
            <a:ext cx="1592263" cy="996950"/>
          </a:xfrm>
          <a:custGeom>
            <a:avLst/>
            <a:gdLst>
              <a:gd name="T0" fmla="*/ 0 w 116"/>
              <a:gd name="T1" fmla="*/ 697865 h 80"/>
              <a:gd name="T2" fmla="*/ 0 w 116"/>
              <a:gd name="T3" fmla="*/ 598170 h 80"/>
              <a:gd name="T4" fmla="*/ 54906 w 116"/>
              <a:gd name="T5" fmla="*/ 598170 h 80"/>
              <a:gd name="T6" fmla="*/ 54906 w 116"/>
              <a:gd name="T7" fmla="*/ 548322 h 80"/>
              <a:gd name="T8" fmla="*/ 109811 w 116"/>
              <a:gd name="T9" fmla="*/ 548322 h 80"/>
              <a:gd name="T10" fmla="*/ 109811 w 116"/>
              <a:gd name="T11" fmla="*/ 448628 h 80"/>
              <a:gd name="T12" fmla="*/ 164717 w 116"/>
              <a:gd name="T13" fmla="*/ 448628 h 80"/>
              <a:gd name="T14" fmla="*/ 164717 w 116"/>
              <a:gd name="T15" fmla="*/ 398780 h 80"/>
              <a:gd name="T16" fmla="*/ 384339 w 116"/>
              <a:gd name="T17" fmla="*/ 398780 h 80"/>
              <a:gd name="T18" fmla="*/ 384339 w 116"/>
              <a:gd name="T19" fmla="*/ 348932 h 80"/>
              <a:gd name="T20" fmla="*/ 494151 w 116"/>
              <a:gd name="T21" fmla="*/ 348932 h 80"/>
              <a:gd name="T22" fmla="*/ 494151 w 116"/>
              <a:gd name="T23" fmla="*/ 299085 h 80"/>
              <a:gd name="T24" fmla="*/ 549056 w 116"/>
              <a:gd name="T25" fmla="*/ 299085 h 80"/>
              <a:gd name="T26" fmla="*/ 549056 w 116"/>
              <a:gd name="T27" fmla="*/ 249238 h 80"/>
              <a:gd name="T28" fmla="*/ 713773 w 116"/>
              <a:gd name="T29" fmla="*/ 249238 h 80"/>
              <a:gd name="T30" fmla="*/ 713773 w 116"/>
              <a:gd name="T31" fmla="*/ 199390 h 80"/>
              <a:gd name="T32" fmla="*/ 823584 w 116"/>
              <a:gd name="T33" fmla="*/ 199390 h 80"/>
              <a:gd name="T34" fmla="*/ 823584 w 116"/>
              <a:gd name="T35" fmla="*/ 149542 h 80"/>
              <a:gd name="T36" fmla="*/ 878490 w 116"/>
              <a:gd name="T37" fmla="*/ 149542 h 80"/>
              <a:gd name="T38" fmla="*/ 878490 w 116"/>
              <a:gd name="T39" fmla="*/ 99695 h 80"/>
              <a:gd name="T40" fmla="*/ 1043207 w 116"/>
              <a:gd name="T41" fmla="*/ 99695 h 80"/>
              <a:gd name="T42" fmla="*/ 1043207 w 116"/>
              <a:gd name="T43" fmla="*/ 49848 h 80"/>
              <a:gd name="T44" fmla="*/ 1317735 w 116"/>
              <a:gd name="T45" fmla="*/ 49848 h 80"/>
              <a:gd name="T46" fmla="*/ 1317735 w 116"/>
              <a:gd name="T47" fmla="*/ 0 h 80"/>
              <a:gd name="T48" fmla="*/ 1482452 w 116"/>
              <a:gd name="T49" fmla="*/ 0 h 80"/>
              <a:gd name="T50" fmla="*/ 1482452 w 116"/>
              <a:gd name="T51" fmla="*/ 49848 h 80"/>
              <a:gd name="T52" fmla="*/ 1592263 w 116"/>
              <a:gd name="T53" fmla="*/ 49848 h 80"/>
              <a:gd name="T54" fmla="*/ 1592263 w 116"/>
              <a:gd name="T55" fmla="*/ 199390 h 80"/>
              <a:gd name="T56" fmla="*/ 1537357 w 116"/>
              <a:gd name="T57" fmla="*/ 199390 h 80"/>
              <a:gd name="T58" fmla="*/ 1537357 w 116"/>
              <a:gd name="T59" fmla="*/ 348932 h 80"/>
              <a:gd name="T60" fmla="*/ 1427546 w 116"/>
              <a:gd name="T61" fmla="*/ 348932 h 80"/>
              <a:gd name="T62" fmla="*/ 1427546 w 116"/>
              <a:gd name="T63" fmla="*/ 299085 h 80"/>
              <a:gd name="T64" fmla="*/ 1276556 w 116"/>
              <a:gd name="T65" fmla="*/ 299085 h 80"/>
              <a:gd name="T66" fmla="*/ 1276556 w 116"/>
              <a:gd name="T67" fmla="*/ 249238 h 80"/>
              <a:gd name="T68" fmla="*/ 1207924 w 116"/>
              <a:gd name="T69" fmla="*/ 249238 h 80"/>
              <a:gd name="T70" fmla="*/ 1207924 w 116"/>
              <a:gd name="T71" fmla="*/ 299085 h 80"/>
              <a:gd name="T72" fmla="*/ 1153018 w 116"/>
              <a:gd name="T73" fmla="*/ 299085 h 80"/>
              <a:gd name="T74" fmla="*/ 1153018 w 116"/>
              <a:gd name="T75" fmla="*/ 348932 h 80"/>
              <a:gd name="T76" fmla="*/ 1153018 w 116"/>
              <a:gd name="T77" fmla="*/ 398780 h 80"/>
              <a:gd name="T78" fmla="*/ 1207924 w 116"/>
              <a:gd name="T79" fmla="*/ 398780 h 80"/>
              <a:gd name="T80" fmla="*/ 1207924 w 116"/>
              <a:gd name="T81" fmla="*/ 697865 h 80"/>
              <a:gd name="T82" fmla="*/ 1098113 w 116"/>
              <a:gd name="T83" fmla="*/ 697865 h 80"/>
              <a:gd name="T84" fmla="*/ 1098113 w 116"/>
              <a:gd name="T85" fmla="*/ 648017 h 80"/>
              <a:gd name="T86" fmla="*/ 988301 w 116"/>
              <a:gd name="T87" fmla="*/ 648017 h 80"/>
              <a:gd name="T88" fmla="*/ 988301 w 116"/>
              <a:gd name="T89" fmla="*/ 598170 h 80"/>
              <a:gd name="T90" fmla="*/ 878490 w 116"/>
              <a:gd name="T91" fmla="*/ 598170 h 80"/>
              <a:gd name="T92" fmla="*/ 878490 w 116"/>
              <a:gd name="T93" fmla="*/ 648017 h 80"/>
              <a:gd name="T94" fmla="*/ 713773 w 116"/>
              <a:gd name="T95" fmla="*/ 648017 h 80"/>
              <a:gd name="T96" fmla="*/ 713773 w 116"/>
              <a:gd name="T97" fmla="*/ 697865 h 80"/>
              <a:gd name="T98" fmla="*/ 549056 w 116"/>
              <a:gd name="T99" fmla="*/ 697865 h 80"/>
              <a:gd name="T100" fmla="*/ 549056 w 116"/>
              <a:gd name="T101" fmla="*/ 747712 h 80"/>
              <a:gd name="T102" fmla="*/ 439245 w 116"/>
              <a:gd name="T103" fmla="*/ 747712 h 80"/>
              <a:gd name="T104" fmla="*/ 439245 w 116"/>
              <a:gd name="T105" fmla="*/ 797560 h 80"/>
              <a:gd name="T106" fmla="*/ 329434 w 116"/>
              <a:gd name="T107" fmla="*/ 797560 h 80"/>
              <a:gd name="T108" fmla="*/ 329434 w 116"/>
              <a:gd name="T109" fmla="*/ 847408 h 80"/>
              <a:gd name="T110" fmla="*/ 274528 w 116"/>
              <a:gd name="T111" fmla="*/ 847408 h 80"/>
              <a:gd name="T112" fmla="*/ 274528 w 116"/>
              <a:gd name="T113" fmla="*/ 947103 h 80"/>
              <a:gd name="T114" fmla="*/ 164717 w 116"/>
              <a:gd name="T115" fmla="*/ 947103 h 80"/>
              <a:gd name="T116" fmla="*/ 164717 w 116"/>
              <a:gd name="T117" fmla="*/ 996950 h 80"/>
              <a:gd name="T118" fmla="*/ 54906 w 116"/>
              <a:gd name="T119" fmla="*/ 996950 h 80"/>
              <a:gd name="T120" fmla="*/ 54906 w 116"/>
              <a:gd name="T121" fmla="*/ 897255 h 80"/>
              <a:gd name="T122" fmla="*/ 0 w 116"/>
              <a:gd name="T123" fmla="*/ 897255 h 80"/>
              <a:gd name="T124" fmla="*/ 0 w 116"/>
              <a:gd name="T125" fmla="*/ 697865 h 8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16"/>
              <a:gd name="T190" fmla="*/ 0 h 80"/>
              <a:gd name="T191" fmla="*/ 116 w 116"/>
              <a:gd name="T192" fmla="*/ 80 h 8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16" h="80">
                <a:moveTo>
                  <a:pt x="0" y="56"/>
                </a:moveTo>
                <a:lnTo>
                  <a:pt x="0" y="48"/>
                </a:lnTo>
                <a:lnTo>
                  <a:pt x="4" y="48"/>
                </a:lnTo>
                <a:lnTo>
                  <a:pt x="4" y="44"/>
                </a:lnTo>
                <a:lnTo>
                  <a:pt x="8" y="44"/>
                </a:lnTo>
                <a:lnTo>
                  <a:pt x="8" y="36"/>
                </a:lnTo>
                <a:lnTo>
                  <a:pt x="12" y="36"/>
                </a:lnTo>
                <a:lnTo>
                  <a:pt x="12" y="32"/>
                </a:lnTo>
                <a:lnTo>
                  <a:pt x="28" y="32"/>
                </a:lnTo>
                <a:lnTo>
                  <a:pt x="28" y="28"/>
                </a:lnTo>
                <a:lnTo>
                  <a:pt x="36" y="28"/>
                </a:lnTo>
                <a:lnTo>
                  <a:pt x="36" y="24"/>
                </a:lnTo>
                <a:lnTo>
                  <a:pt x="40" y="24"/>
                </a:lnTo>
                <a:lnTo>
                  <a:pt x="40" y="20"/>
                </a:lnTo>
                <a:lnTo>
                  <a:pt x="52" y="20"/>
                </a:lnTo>
                <a:lnTo>
                  <a:pt x="52" y="16"/>
                </a:lnTo>
                <a:lnTo>
                  <a:pt x="60" y="16"/>
                </a:lnTo>
                <a:lnTo>
                  <a:pt x="60" y="12"/>
                </a:lnTo>
                <a:lnTo>
                  <a:pt x="64" y="12"/>
                </a:lnTo>
                <a:lnTo>
                  <a:pt x="64" y="8"/>
                </a:lnTo>
                <a:lnTo>
                  <a:pt x="76" y="8"/>
                </a:lnTo>
                <a:lnTo>
                  <a:pt x="76" y="4"/>
                </a:lnTo>
                <a:lnTo>
                  <a:pt x="96" y="4"/>
                </a:lnTo>
                <a:lnTo>
                  <a:pt x="96" y="0"/>
                </a:lnTo>
                <a:lnTo>
                  <a:pt x="108" y="0"/>
                </a:lnTo>
                <a:lnTo>
                  <a:pt x="108" y="4"/>
                </a:lnTo>
                <a:lnTo>
                  <a:pt x="116" y="4"/>
                </a:lnTo>
                <a:lnTo>
                  <a:pt x="116" y="16"/>
                </a:lnTo>
                <a:lnTo>
                  <a:pt x="112" y="16"/>
                </a:lnTo>
                <a:lnTo>
                  <a:pt x="112" y="28"/>
                </a:lnTo>
                <a:lnTo>
                  <a:pt x="104" y="28"/>
                </a:lnTo>
                <a:lnTo>
                  <a:pt x="104" y="24"/>
                </a:lnTo>
                <a:lnTo>
                  <a:pt x="93" y="24"/>
                </a:lnTo>
                <a:lnTo>
                  <a:pt x="93" y="20"/>
                </a:lnTo>
                <a:lnTo>
                  <a:pt x="88" y="20"/>
                </a:lnTo>
                <a:lnTo>
                  <a:pt x="88" y="24"/>
                </a:lnTo>
                <a:lnTo>
                  <a:pt x="84" y="24"/>
                </a:lnTo>
                <a:lnTo>
                  <a:pt x="84" y="28"/>
                </a:lnTo>
                <a:lnTo>
                  <a:pt x="84" y="32"/>
                </a:lnTo>
                <a:lnTo>
                  <a:pt x="88" y="32"/>
                </a:lnTo>
                <a:lnTo>
                  <a:pt x="88" y="56"/>
                </a:lnTo>
                <a:lnTo>
                  <a:pt x="80" y="56"/>
                </a:lnTo>
                <a:lnTo>
                  <a:pt x="80" y="52"/>
                </a:lnTo>
                <a:lnTo>
                  <a:pt x="72" y="52"/>
                </a:lnTo>
                <a:lnTo>
                  <a:pt x="72" y="48"/>
                </a:lnTo>
                <a:lnTo>
                  <a:pt x="64" y="48"/>
                </a:lnTo>
                <a:lnTo>
                  <a:pt x="64" y="52"/>
                </a:lnTo>
                <a:lnTo>
                  <a:pt x="52" y="52"/>
                </a:lnTo>
                <a:lnTo>
                  <a:pt x="52" y="56"/>
                </a:lnTo>
                <a:lnTo>
                  <a:pt x="40" y="56"/>
                </a:lnTo>
                <a:lnTo>
                  <a:pt x="40" y="60"/>
                </a:lnTo>
                <a:lnTo>
                  <a:pt x="32" y="60"/>
                </a:lnTo>
                <a:lnTo>
                  <a:pt x="32" y="64"/>
                </a:lnTo>
                <a:lnTo>
                  <a:pt x="24" y="64"/>
                </a:lnTo>
                <a:lnTo>
                  <a:pt x="24" y="68"/>
                </a:lnTo>
                <a:lnTo>
                  <a:pt x="20" y="68"/>
                </a:lnTo>
                <a:lnTo>
                  <a:pt x="20" y="76"/>
                </a:lnTo>
                <a:lnTo>
                  <a:pt x="12" y="76"/>
                </a:lnTo>
                <a:lnTo>
                  <a:pt x="12" y="80"/>
                </a:lnTo>
                <a:lnTo>
                  <a:pt x="4" y="80"/>
                </a:lnTo>
                <a:lnTo>
                  <a:pt x="4" y="72"/>
                </a:lnTo>
                <a:lnTo>
                  <a:pt x="0" y="72"/>
                </a:lnTo>
                <a:lnTo>
                  <a:pt x="0" y="56"/>
                </a:lnTo>
                <a:close/>
              </a:path>
            </a:pathLst>
          </a:cu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76" name="Freeform 4"/>
          <p:cNvSpPr>
            <a:spLocks/>
          </p:cNvSpPr>
          <p:nvPr/>
        </p:nvSpPr>
        <p:spPr bwMode="auto">
          <a:xfrm>
            <a:off x="4365625" y="838200"/>
            <a:ext cx="1536700" cy="847725"/>
          </a:xfrm>
          <a:custGeom>
            <a:avLst/>
            <a:gdLst>
              <a:gd name="T0" fmla="*/ 109764 w 112"/>
              <a:gd name="T1" fmla="*/ 398929 h 68"/>
              <a:gd name="T2" fmla="*/ 219529 w 112"/>
              <a:gd name="T3" fmla="*/ 398929 h 68"/>
              <a:gd name="T4" fmla="*/ 219529 w 112"/>
              <a:gd name="T5" fmla="*/ 349063 h 68"/>
              <a:gd name="T6" fmla="*/ 329293 w 112"/>
              <a:gd name="T7" fmla="*/ 349063 h 68"/>
              <a:gd name="T8" fmla="*/ 329293 w 112"/>
              <a:gd name="T9" fmla="*/ 299197 h 68"/>
              <a:gd name="T10" fmla="*/ 493939 w 112"/>
              <a:gd name="T11" fmla="*/ 299197 h 68"/>
              <a:gd name="T12" fmla="*/ 493939 w 112"/>
              <a:gd name="T13" fmla="*/ 249331 h 68"/>
              <a:gd name="T14" fmla="*/ 658586 w 112"/>
              <a:gd name="T15" fmla="*/ 249331 h 68"/>
              <a:gd name="T16" fmla="*/ 658586 w 112"/>
              <a:gd name="T17" fmla="*/ 199465 h 68"/>
              <a:gd name="T18" fmla="*/ 823232 w 112"/>
              <a:gd name="T19" fmla="*/ 199465 h 68"/>
              <a:gd name="T20" fmla="*/ 823232 w 112"/>
              <a:gd name="T21" fmla="*/ 149599 h 68"/>
              <a:gd name="T22" fmla="*/ 932997 w 112"/>
              <a:gd name="T23" fmla="*/ 149599 h 68"/>
              <a:gd name="T24" fmla="*/ 932997 w 112"/>
              <a:gd name="T25" fmla="*/ 99732 h 68"/>
              <a:gd name="T26" fmla="*/ 1001599 w 112"/>
              <a:gd name="T27" fmla="*/ 99732 h 68"/>
              <a:gd name="T28" fmla="*/ 1262289 w 112"/>
              <a:gd name="T29" fmla="*/ 99732 h 68"/>
              <a:gd name="T30" fmla="*/ 1262289 w 112"/>
              <a:gd name="T31" fmla="*/ 49866 h 68"/>
              <a:gd name="T32" fmla="*/ 1317171 w 112"/>
              <a:gd name="T33" fmla="*/ 49866 h 68"/>
              <a:gd name="T34" fmla="*/ 1317171 w 112"/>
              <a:gd name="T35" fmla="*/ 0 h 68"/>
              <a:gd name="T36" fmla="*/ 1426936 w 112"/>
              <a:gd name="T37" fmla="*/ 0 h 68"/>
              <a:gd name="T38" fmla="*/ 1426936 w 112"/>
              <a:gd name="T39" fmla="*/ 49866 h 68"/>
              <a:gd name="T40" fmla="*/ 1536700 w 112"/>
              <a:gd name="T41" fmla="*/ 49866 h 68"/>
              <a:gd name="T42" fmla="*/ 1536700 w 112"/>
              <a:gd name="T43" fmla="*/ 99732 h 68"/>
              <a:gd name="T44" fmla="*/ 1426936 w 112"/>
              <a:gd name="T45" fmla="*/ 99732 h 68"/>
              <a:gd name="T46" fmla="*/ 1426936 w 112"/>
              <a:gd name="T47" fmla="*/ 149599 h 68"/>
              <a:gd name="T48" fmla="*/ 1536700 w 112"/>
              <a:gd name="T49" fmla="*/ 149599 h 68"/>
              <a:gd name="T50" fmla="*/ 1536700 w 112"/>
              <a:gd name="T51" fmla="*/ 199465 h 68"/>
              <a:gd name="T52" fmla="*/ 1262289 w 112"/>
              <a:gd name="T53" fmla="*/ 199465 h 68"/>
              <a:gd name="T54" fmla="*/ 1262289 w 112"/>
              <a:gd name="T55" fmla="*/ 249331 h 68"/>
              <a:gd name="T56" fmla="*/ 1097643 w 112"/>
              <a:gd name="T57" fmla="*/ 249331 h 68"/>
              <a:gd name="T58" fmla="*/ 1097643 w 112"/>
              <a:gd name="T59" fmla="*/ 299197 h 68"/>
              <a:gd name="T60" fmla="*/ 1042761 w 112"/>
              <a:gd name="T61" fmla="*/ 299197 h 68"/>
              <a:gd name="T62" fmla="*/ 1042761 w 112"/>
              <a:gd name="T63" fmla="*/ 349063 h 68"/>
              <a:gd name="T64" fmla="*/ 932997 w 112"/>
              <a:gd name="T65" fmla="*/ 349063 h 68"/>
              <a:gd name="T66" fmla="*/ 932997 w 112"/>
              <a:gd name="T67" fmla="*/ 398929 h 68"/>
              <a:gd name="T68" fmla="*/ 768350 w 112"/>
              <a:gd name="T69" fmla="*/ 398929 h 68"/>
              <a:gd name="T70" fmla="*/ 768350 w 112"/>
              <a:gd name="T71" fmla="*/ 448796 h 68"/>
              <a:gd name="T72" fmla="*/ 713468 w 112"/>
              <a:gd name="T73" fmla="*/ 448796 h 68"/>
              <a:gd name="T74" fmla="*/ 713468 w 112"/>
              <a:gd name="T75" fmla="*/ 498662 h 68"/>
              <a:gd name="T76" fmla="*/ 603704 w 112"/>
              <a:gd name="T77" fmla="*/ 498662 h 68"/>
              <a:gd name="T78" fmla="*/ 603704 w 112"/>
              <a:gd name="T79" fmla="*/ 548528 h 68"/>
              <a:gd name="T80" fmla="*/ 439057 w 112"/>
              <a:gd name="T81" fmla="*/ 548528 h 68"/>
              <a:gd name="T82" fmla="*/ 384175 w 112"/>
              <a:gd name="T83" fmla="*/ 548528 h 68"/>
              <a:gd name="T84" fmla="*/ 384175 w 112"/>
              <a:gd name="T85" fmla="*/ 598394 h 68"/>
              <a:gd name="T86" fmla="*/ 329293 w 112"/>
              <a:gd name="T87" fmla="*/ 598394 h 68"/>
              <a:gd name="T88" fmla="*/ 329293 w 112"/>
              <a:gd name="T89" fmla="*/ 698126 h 68"/>
              <a:gd name="T90" fmla="*/ 274411 w 112"/>
              <a:gd name="T91" fmla="*/ 698126 h 68"/>
              <a:gd name="T92" fmla="*/ 274411 w 112"/>
              <a:gd name="T93" fmla="*/ 747993 h 68"/>
              <a:gd name="T94" fmla="*/ 219529 w 112"/>
              <a:gd name="T95" fmla="*/ 747993 h 68"/>
              <a:gd name="T96" fmla="*/ 219529 w 112"/>
              <a:gd name="T97" fmla="*/ 797859 h 68"/>
              <a:gd name="T98" fmla="*/ 219529 w 112"/>
              <a:gd name="T99" fmla="*/ 847725 h 68"/>
              <a:gd name="T100" fmla="*/ 109764 w 112"/>
              <a:gd name="T101" fmla="*/ 847725 h 68"/>
              <a:gd name="T102" fmla="*/ 109764 w 112"/>
              <a:gd name="T103" fmla="*/ 698126 h 68"/>
              <a:gd name="T104" fmla="*/ 109764 w 112"/>
              <a:gd name="T105" fmla="*/ 598394 h 68"/>
              <a:gd name="T106" fmla="*/ 0 w 112"/>
              <a:gd name="T107" fmla="*/ 598394 h 68"/>
              <a:gd name="T108" fmla="*/ 0 w 112"/>
              <a:gd name="T109" fmla="*/ 548528 h 68"/>
              <a:gd name="T110" fmla="*/ 54882 w 112"/>
              <a:gd name="T111" fmla="*/ 548528 h 68"/>
              <a:gd name="T112" fmla="*/ 54882 w 112"/>
              <a:gd name="T113" fmla="*/ 448796 h 68"/>
              <a:gd name="T114" fmla="*/ 109764 w 112"/>
              <a:gd name="T115" fmla="*/ 448796 h 68"/>
              <a:gd name="T116" fmla="*/ 109764 w 112"/>
              <a:gd name="T117" fmla="*/ 398929 h 6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12"/>
              <a:gd name="T178" fmla="*/ 0 h 68"/>
              <a:gd name="T179" fmla="*/ 112 w 112"/>
              <a:gd name="T180" fmla="*/ 68 h 6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12" h="68">
                <a:moveTo>
                  <a:pt x="8" y="32"/>
                </a:moveTo>
                <a:lnTo>
                  <a:pt x="16" y="32"/>
                </a:lnTo>
                <a:lnTo>
                  <a:pt x="16" y="28"/>
                </a:lnTo>
                <a:lnTo>
                  <a:pt x="24" y="28"/>
                </a:lnTo>
                <a:lnTo>
                  <a:pt x="24" y="24"/>
                </a:lnTo>
                <a:lnTo>
                  <a:pt x="36" y="24"/>
                </a:lnTo>
                <a:lnTo>
                  <a:pt x="36" y="20"/>
                </a:lnTo>
                <a:lnTo>
                  <a:pt x="48" y="20"/>
                </a:lnTo>
                <a:lnTo>
                  <a:pt x="48" y="16"/>
                </a:lnTo>
                <a:lnTo>
                  <a:pt x="60" y="16"/>
                </a:lnTo>
                <a:lnTo>
                  <a:pt x="60" y="12"/>
                </a:lnTo>
                <a:lnTo>
                  <a:pt x="68" y="12"/>
                </a:lnTo>
                <a:lnTo>
                  <a:pt x="68" y="8"/>
                </a:lnTo>
                <a:lnTo>
                  <a:pt x="73" y="8"/>
                </a:lnTo>
                <a:lnTo>
                  <a:pt x="92" y="8"/>
                </a:lnTo>
                <a:lnTo>
                  <a:pt x="92" y="4"/>
                </a:lnTo>
                <a:lnTo>
                  <a:pt x="96" y="4"/>
                </a:lnTo>
                <a:lnTo>
                  <a:pt x="96" y="0"/>
                </a:lnTo>
                <a:lnTo>
                  <a:pt x="104" y="0"/>
                </a:lnTo>
                <a:lnTo>
                  <a:pt x="104" y="4"/>
                </a:lnTo>
                <a:lnTo>
                  <a:pt x="112" y="4"/>
                </a:lnTo>
                <a:lnTo>
                  <a:pt x="112" y="8"/>
                </a:lnTo>
                <a:lnTo>
                  <a:pt x="104" y="8"/>
                </a:lnTo>
                <a:lnTo>
                  <a:pt x="104" y="12"/>
                </a:lnTo>
                <a:lnTo>
                  <a:pt x="112" y="12"/>
                </a:lnTo>
                <a:lnTo>
                  <a:pt x="112" y="16"/>
                </a:lnTo>
                <a:lnTo>
                  <a:pt x="92" y="16"/>
                </a:lnTo>
                <a:lnTo>
                  <a:pt x="92" y="20"/>
                </a:lnTo>
                <a:lnTo>
                  <a:pt x="80" y="20"/>
                </a:lnTo>
                <a:lnTo>
                  <a:pt x="80" y="24"/>
                </a:lnTo>
                <a:lnTo>
                  <a:pt x="76" y="24"/>
                </a:lnTo>
                <a:lnTo>
                  <a:pt x="76" y="28"/>
                </a:lnTo>
                <a:lnTo>
                  <a:pt x="68" y="28"/>
                </a:lnTo>
                <a:lnTo>
                  <a:pt x="68" y="32"/>
                </a:lnTo>
                <a:lnTo>
                  <a:pt x="56" y="32"/>
                </a:lnTo>
                <a:lnTo>
                  <a:pt x="56" y="36"/>
                </a:lnTo>
                <a:lnTo>
                  <a:pt x="52" y="36"/>
                </a:lnTo>
                <a:lnTo>
                  <a:pt x="52" y="40"/>
                </a:lnTo>
                <a:lnTo>
                  <a:pt x="44" y="40"/>
                </a:lnTo>
                <a:lnTo>
                  <a:pt x="44" y="44"/>
                </a:lnTo>
                <a:lnTo>
                  <a:pt x="32" y="44"/>
                </a:lnTo>
                <a:lnTo>
                  <a:pt x="28" y="44"/>
                </a:lnTo>
                <a:lnTo>
                  <a:pt x="28" y="48"/>
                </a:lnTo>
                <a:lnTo>
                  <a:pt x="24" y="48"/>
                </a:lnTo>
                <a:lnTo>
                  <a:pt x="24" y="56"/>
                </a:lnTo>
                <a:lnTo>
                  <a:pt x="20" y="56"/>
                </a:lnTo>
                <a:lnTo>
                  <a:pt x="20" y="60"/>
                </a:lnTo>
                <a:lnTo>
                  <a:pt x="16" y="60"/>
                </a:lnTo>
                <a:lnTo>
                  <a:pt x="16" y="64"/>
                </a:lnTo>
                <a:lnTo>
                  <a:pt x="16" y="68"/>
                </a:lnTo>
                <a:lnTo>
                  <a:pt x="8" y="68"/>
                </a:lnTo>
                <a:lnTo>
                  <a:pt x="8" y="56"/>
                </a:lnTo>
                <a:lnTo>
                  <a:pt x="8" y="48"/>
                </a:lnTo>
                <a:lnTo>
                  <a:pt x="0" y="48"/>
                </a:lnTo>
                <a:lnTo>
                  <a:pt x="0" y="44"/>
                </a:lnTo>
                <a:lnTo>
                  <a:pt x="4" y="44"/>
                </a:lnTo>
                <a:lnTo>
                  <a:pt x="4" y="36"/>
                </a:lnTo>
                <a:lnTo>
                  <a:pt x="8" y="36"/>
                </a:lnTo>
                <a:lnTo>
                  <a:pt x="8" y="32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77" name="Freeform 5"/>
          <p:cNvSpPr>
            <a:spLocks/>
          </p:cNvSpPr>
          <p:nvPr/>
        </p:nvSpPr>
        <p:spPr bwMode="auto">
          <a:xfrm>
            <a:off x="3816350" y="260350"/>
            <a:ext cx="1920875" cy="1176338"/>
          </a:xfrm>
          <a:custGeom>
            <a:avLst/>
            <a:gdLst>
              <a:gd name="T0" fmla="*/ 274411 w 140"/>
              <a:gd name="T1" fmla="*/ 1077278 h 95"/>
              <a:gd name="T2" fmla="*/ 439057 w 140"/>
              <a:gd name="T3" fmla="*/ 1126808 h 95"/>
              <a:gd name="T4" fmla="*/ 548821 w 140"/>
              <a:gd name="T5" fmla="*/ 1176338 h 95"/>
              <a:gd name="T6" fmla="*/ 603704 w 140"/>
              <a:gd name="T7" fmla="*/ 1126808 h 95"/>
              <a:gd name="T8" fmla="*/ 658586 w 140"/>
              <a:gd name="T9" fmla="*/ 1027748 h 95"/>
              <a:gd name="T10" fmla="*/ 768350 w 140"/>
              <a:gd name="T11" fmla="*/ 978218 h 95"/>
              <a:gd name="T12" fmla="*/ 878114 w 140"/>
              <a:gd name="T13" fmla="*/ 928688 h 95"/>
              <a:gd name="T14" fmla="*/ 1042761 w 140"/>
              <a:gd name="T15" fmla="*/ 879158 h 95"/>
              <a:gd name="T16" fmla="*/ 1207407 w 140"/>
              <a:gd name="T17" fmla="*/ 829628 h 95"/>
              <a:gd name="T18" fmla="*/ 1372053 w 140"/>
              <a:gd name="T19" fmla="*/ 780098 h 95"/>
              <a:gd name="T20" fmla="*/ 1481818 w 140"/>
              <a:gd name="T21" fmla="*/ 730568 h 95"/>
              <a:gd name="T22" fmla="*/ 1536700 w 140"/>
              <a:gd name="T23" fmla="*/ 681038 h 95"/>
              <a:gd name="T24" fmla="*/ 1811111 w 140"/>
              <a:gd name="T25" fmla="*/ 631508 h 95"/>
              <a:gd name="T26" fmla="*/ 1865993 w 140"/>
              <a:gd name="T27" fmla="*/ 581978 h 95"/>
              <a:gd name="T28" fmla="*/ 1920875 w 140"/>
              <a:gd name="T29" fmla="*/ 482918 h 95"/>
              <a:gd name="T30" fmla="*/ 1865993 w 140"/>
              <a:gd name="T31" fmla="*/ 433388 h 95"/>
              <a:gd name="T32" fmla="*/ 1811111 w 140"/>
              <a:gd name="T33" fmla="*/ 334328 h 95"/>
              <a:gd name="T34" fmla="*/ 1756229 w 140"/>
              <a:gd name="T35" fmla="*/ 284798 h 95"/>
              <a:gd name="T36" fmla="*/ 1591582 w 140"/>
              <a:gd name="T37" fmla="*/ 284798 h 95"/>
              <a:gd name="T38" fmla="*/ 1481818 w 140"/>
              <a:gd name="T39" fmla="*/ 334328 h 95"/>
              <a:gd name="T40" fmla="*/ 1426936 w 140"/>
              <a:gd name="T41" fmla="*/ 284798 h 95"/>
              <a:gd name="T42" fmla="*/ 1372053 w 140"/>
              <a:gd name="T43" fmla="*/ 198120 h 95"/>
              <a:gd name="T44" fmla="*/ 1262289 w 140"/>
              <a:gd name="T45" fmla="*/ 284798 h 95"/>
              <a:gd name="T46" fmla="*/ 1207407 w 140"/>
              <a:gd name="T47" fmla="*/ 235268 h 95"/>
              <a:gd name="T48" fmla="*/ 1152525 w 140"/>
              <a:gd name="T49" fmla="*/ 185738 h 95"/>
              <a:gd name="T50" fmla="*/ 1042761 w 140"/>
              <a:gd name="T51" fmla="*/ 136208 h 95"/>
              <a:gd name="T52" fmla="*/ 932996 w 140"/>
              <a:gd name="T53" fmla="*/ 86678 h 95"/>
              <a:gd name="T54" fmla="*/ 823232 w 140"/>
              <a:gd name="T55" fmla="*/ 37148 h 95"/>
              <a:gd name="T56" fmla="*/ 768350 w 140"/>
              <a:gd name="T57" fmla="*/ 0 h 95"/>
              <a:gd name="T58" fmla="*/ 713468 w 140"/>
              <a:gd name="T59" fmla="*/ 37148 h 95"/>
              <a:gd name="T60" fmla="*/ 672306 w 140"/>
              <a:gd name="T61" fmla="*/ 86678 h 95"/>
              <a:gd name="T62" fmla="*/ 603704 w 140"/>
              <a:gd name="T63" fmla="*/ 136208 h 95"/>
              <a:gd name="T64" fmla="*/ 713468 w 140"/>
              <a:gd name="T65" fmla="*/ 185738 h 95"/>
              <a:gd name="T66" fmla="*/ 493939 w 140"/>
              <a:gd name="T67" fmla="*/ 284798 h 95"/>
              <a:gd name="T68" fmla="*/ 439057 w 140"/>
              <a:gd name="T69" fmla="*/ 433388 h 95"/>
              <a:gd name="T70" fmla="*/ 329293 w 140"/>
              <a:gd name="T71" fmla="*/ 482918 h 95"/>
              <a:gd name="T72" fmla="*/ 274411 w 140"/>
              <a:gd name="T73" fmla="*/ 581978 h 95"/>
              <a:gd name="T74" fmla="*/ 219529 w 140"/>
              <a:gd name="T75" fmla="*/ 730568 h 95"/>
              <a:gd name="T76" fmla="*/ 164646 w 140"/>
              <a:gd name="T77" fmla="*/ 829628 h 95"/>
              <a:gd name="T78" fmla="*/ 164646 w 140"/>
              <a:gd name="T79" fmla="*/ 928688 h 95"/>
              <a:gd name="T80" fmla="*/ 54882 w 140"/>
              <a:gd name="T81" fmla="*/ 978218 h 95"/>
              <a:gd name="T82" fmla="*/ 0 w 140"/>
              <a:gd name="T83" fmla="*/ 1027748 h 95"/>
              <a:gd name="T84" fmla="*/ 109764 w 140"/>
              <a:gd name="T85" fmla="*/ 1077278 h 9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40"/>
              <a:gd name="T130" fmla="*/ 0 h 95"/>
              <a:gd name="T131" fmla="*/ 140 w 140"/>
              <a:gd name="T132" fmla="*/ 95 h 95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40" h="95">
                <a:moveTo>
                  <a:pt x="8" y="87"/>
                </a:moveTo>
                <a:lnTo>
                  <a:pt x="20" y="87"/>
                </a:lnTo>
                <a:lnTo>
                  <a:pt x="20" y="91"/>
                </a:lnTo>
                <a:lnTo>
                  <a:pt x="32" y="91"/>
                </a:lnTo>
                <a:lnTo>
                  <a:pt x="32" y="95"/>
                </a:lnTo>
                <a:lnTo>
                  <a:pt x="40" y="95"/>
                </a:lnTo>
                <a:lnTo>
                  <a:pt x="40" y="91"/>
                </a:lnTo>
                <a:lnTo>
                  <a:pt x="44" y="91"/>
                </a:lnTo>
                <a:lnTo>
                  <a:pt x="44" y="83"/>
                </a:lnTo>
                <a:lnTo>
                  <a:pt x="48" y="83"/>
                </a:lnTo>
                <a:lnTo>
                  <a:pt x="48" y="79"/>
                </a:lnTo>
                <a:lnTo>
                  <a:pt x="56" y="79"/>
                </a:lnTo>
                <a:lnTo>
                  <a:pt x="56" y="75"/>
                </a:lnTo>
                <a:lnTo>
                  <a:pt x="64" y="75"/>
                </a:lnTo>
                <a:lnTo>
                  <a:pt x="64" y="71"/>
                </a:lnTo>
                <a:lnTo>
                  <a:pt x="76" y="71"/>
                </a:lnTo>
                <a:lnTo>
                  <a:pt x="76" y="67"/>
                </a:lnTo>
                <a:lnTo>
                  <a:pt x="88" y="67"/>
                </a:lnTo>
                <a:lnTo>
                  <a:pt x="88" y="63"/>
                </a:lnTo>
                <a:lnTo>
                  <a:pt x="100" y="63"/>
                </a:lnTo>
                <a:lnTo>
                  <a:pt x="100" y="59"/>
                </a:lnTo>
                <a:lnTo>
                  <a:pt x="108" y="59"/>
                </a:lnTo>
                <a:lnTo>
                  <a:pt x="108" y="55"/>
                </a:lnTo>
                <a:lnTo>
                  <a:pt x="112" y="55"/>
                </a:lnTo>
                <a:lnTo>
                  <a:pt x="132" y="55"/>
                </a:lnTo>
                <a:lnTo>
                  <a:pt x="132" y="51"/>
                </a:lnTo>
                <a:lnTo>
                  <a:pt x="136" y="51"/>
                </a:lnTo>
                <a:lnTo>
                  <a:pt x="136" y="47"/>
                </a:lnTo>
                <a:lnTo>
                  <a:pt x="140" y="47"/>
                </a:lnTo>
                <a:lnTo>
                  <a:pt x="140" y="39"/>
                </a:lnTo>
                <a:lnTo>
                  <a:pt x="136" y="39"/>
                </a:lnTo>
                <a:lnTo>
                  <a:pt x="136" y="35"/>
                </a:lnTo>
                <a:lnTo>
                  <a:pt x="132" y="35"/>
                </a:lnTo>
                <a:lnTo>
                  <a:pt x="132" y="27"/>
                </a:lnTo>
                <a:lnTo>
                  <a:pt x="128" y="27"/>
                </a:lnTo>
                <a:lnTo>
                  <a:pt x="128" y="23"/>
                </a:lnTo>
                <a:lnTo>
                  <a:pt x="124" y="23"/>
                </a:lnTo>
                <a:lnTo>
                  <a:pt x="116" y="23"/>
                </a:lnTo>
                <a:lnTo>
                  <a:pt x="116" y="27"/>
                </a:lnTo>
                <a:lnTo>
                  <a:pt x="108" y="27"/>
                </a:lnTo>
                <a:lnTo>
                  <a:pt x="108" y="23"/>
                </a:lnTo>
                <a:lnTo>
                  <a:pt x="104" y="23"/>
                </a:lnTo>
                <a:lnTo>
                  <a:pt x="104" y="16"/>
                </a:lnTo>
                <a:lnTo>
                  <a:pt x="100" y="16"/>
                </a:lnTo>
                <a:lnTo>
                  <a:pt x="100" y="23"/>
                </a:lnTo>
                <a:lnTo>
                  <a:pt x="92" y="23"/>
                </a:lnTo>
                <a:lnTo>
                  <a:pt x="92" y="19"/>
                </a:lnTo>
                <a:lnTo>
                  <a:pt x="88" y="19"/>
                </a:lnTo>
                <a:lnTo>
                  <a:pt x="88" y="15"/>
                </a:lnTo>
                <a:lnTo>
                  <a:pt x="84" y="15"/>
                </a:lnTo>
                <a:lnTo>
                  <a:pt x="84" y="11"/>
                </a:lnTo>
                <a:lnTo>
                  <a:pt x="76" y="11"/>
                </a:lnTo>
                <a:lnTo>
                  <a:pt x="76" y="7"/>
                </a:lnTo>
                <a:lnTo>
                  <a:pt x="68" y="7"/>
                </a:lnTo>
                <a:lnTo>
                  <a:pt x="68" y="3"/>
                </a:lnTo>
                <a:lnTo>
                  <a:pt x="60" y="3"/>
                </a:lnTo>
                <a:lnTo>
                  <a:pt x="60" y="0"/>
                </a:lnTo>
                <a:lnTo>
                  <a:pt x="56" y="0"/>
                </a:lnTo>
                <a:lnTo>
                  <a:pt x="52" y="0"/>
                </a:lnTo>
                <a:lnTo>
                  <a:pt x="52" y="3"/>
                </a:lnTo>
                <a:lnTo>
                  <a:pt x="49" y="3"/>
                </a:lnTo>
                <a:lnTo>
                  <a:pt x="49" y="7"/>
                </a:lnTo>
                <a:lnTo>
                  <a:pt x="44" y="7"/>
                </a:lnTo>
                <a:lnTo>
                  <a:pt x="44" y="11"/>
                </a:lnTo>
                <a:lnTo>
                  <a:pt x="44" y="15"/>
                </a:lnTo>
                <a:lnTo>
                  <a:pt x="52" y="15"/>
                </a:lnTo>
                <a:lnTo>
                  <a:pt x="52" y="23"/>
                </a:lnTo>
                <a:lnTo>
                  <a:pt x="36" y="23"/>
                </a:lnTo>
                <a:lnTo>
                  <a:pt x="36" y="35"/>
                </a:lnTo>
                <a:lnTo>
                  <a:pt x="32" y="35"/>
                </a:lnTo>
                <a:lnTo>
                  <a:pt x="32" y="39"/>
                </a:lnTo>
                <a:lnTo>
                  <a:pt x="24" y="39"/>
                </a:lnTo>
                <a:lnTo>
                  <a:pt x="24" y="47"/>
                </a:lnTo>
                <a:lnTo>
                  <a:pt x="20" y="47"/>
                </a:lnTo>
                <a:lnTo>
                  <a:pt x="20" y="59"/>
                </a:lnTo>
                <a:lnTo>
                  <a:pt x="16" y="59"/>
                </a:lnTo>
                <a:lnTo>
                  <a:pt x="16" y="67"/>
                </a:lnTo>
                <a:lnTo>
                  <a:pt x="12" y="67"/>
                </a:lnTo>
                <a:lnTo>
                  <a:pt x="12" y="71"/>
                </a:lnTo>
                <a:lnTo>
                  <a:pt x="12" y="75"/>
                </a:lnTo>
                <a:lnTo>
                  <a:pt x="4" y="75"/>
                </a:lnTo>
                <a:lnTo>
                  <a:pt x="4" y="79"/>
                </a:lnTo>
                <a:lnTo>
                  <a:pt x="0" y="79"/>
                </a:lnTo>
                <a:lnTo>
                  <a:pt x="0" y="83"/>
                </a:lnTo>
                <a:lnTo>
                  <a:pt x="8" y="83"/>
                </a:lnTo>
                <a:lnTo>
                  <a:pt x="8" y="87"/>
                </a:lnTo>
                <a:close/>
              </a:path>
            </a:pathLst>
          </a:cu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78" name="Freeform 6"/>
          <p:cNvSpPr>
            <a:spLocks/>
          </p:cNvSpPr>
          <p:nvPr/>
        </p:nvSpPr>
        <p:spPr bwMode="auto">
          <a:xfrm>
            <a:off x="4200525" y="2135188"/>
            <a:ext cx="1317625" cy="998537"/>
          </a:xfrm>
          <a:custGeom>
            <a:avLst/>
            <a:gdLst>
              <a:gd name="T0" fmla="*/ 109802 w 96"/>
              <a:gd name="T1" fmla="*/ 349488 h 80"/>
              <a:gd name="T2" fmla="*/ 164703 w 96"/>
              <a:gd name="T3" fmla="*/ 349488 h 80"/>
              <a:gd name="T4" fmla="*/ 164703 w 96"/>
              <a:gd name="T5" fmla="*/ 299561 h 80"/>
              <a:gd name="T6" fmla="*/ 219604 w 96"/>
              <a:gd name="T7" fmla="*/ 299561 h 80"/>
              <a:gd name="T8" fmla="*/ 219604 w 96"/>
              <a:gd name="T9" fmla="*/ 249634 h 80"/>
              <a:gd name="T10" fmla="*/ 0 w 96"/>
              <a:gd name="T11" fmla="*/ 249634 h 80"/>
              <a:gd name="T12" fmla="*/ 0 w 96"/>
              <a:gd name="T13" fmla="*/ 199707 h 80"/>
              <a:gd name="T14" fmla="*/ 0 w 96"/>
              <a:gd name="T15" fmla="*/ 149781 h 80"/>
              <a:gd name="T16" fmla="*/ 123527 w 96"/>
              <a:gd name="T17" fmla="*/ 149781 h 80"/>
              <a:gd name="T18" fmla="*/ 123527 w 96"/>
              <a:gd name="T19" fmla="*/ 149781 h 80"/>
              <a:gd name="T20" fmla="*/ 329406 w 96"/>
              <a:gd name="T21" fmla="*/ 149781 h 80"/>
              <a:gd name="T22" fmla="*/ 329406 w 96"/>
              <a:gd name="T23" fmla="*/ 99854 h 80"/>
              <a:gd name="T24" fmla="*/ 384307 w 96"/>
              <a:gd name="T25" fmla="*/ 99854 h 80"/>
              <a:gd name="T26" fmla="*/ 384307 w 96"/>
              <a:gd name="T27" fmla="*/ 49927 h 80"/>
              <a:gd name="T28" fmla="*/ 439208 w 96"/>
              <a:gd name="T29" fmla="*/ 49927 h 80"/>
              <a:gd name="T30" fmla="*/ 768615 w 96"/>
              <a:gd name="T31" fmla="*/ 49927 h 80"/>
              <a:gd name="T32" fmla="*/ 823516 w 96"/>
              <a:gd name="T33" fmla="*/ 49927 h 80"/>
              <a:gd name="T34" fmla="*/ 823516 w 96"/>
              <a:gd name="T35" fmla="*/ 0 h 80"/>
              <a:gd name="T36" fmla="*/ 1207823 w 96"/>
              <a:gd name="T37" fmla="*/ 0 h 80"/>
              <a:gd name="T38" fmla="*/ 1207823 w 96"/>
              <a:gd name="T39" fmla="*/ 99854 h 80"/>
              <a:gd name="T40" fmla="*/ 1262724 w 96"/>
              <a:gd name="T41" fmla="*/ 99854 h 80"/>
              <a:gd name="T42" fmla="*/ 1262724 w 96"/>
              <a:gd name="T43" fmla="*/ 199707 h 80"/>
              <a:gd name="T44" fmla="*/ 1317625 w 96"/>
              <a:gd name="T45" fmla="*/ 199707 h 80"/>
              <a:gd name="T46" fmla="*/ 1317625 w 96"/>
              <a:gd name="T47" fmla="*/ 698976 h 80"/>
              <a:gd name="T48" fmla="*/ 1317625 w 96"/>
              <a:gd name="T49" fmla="*/ 698976 h 80"/>
              <a:gd name="T50" fmla="*/ 1207823 w 96"/>
              <a:gd name="T51" fmla="*/ 698976 h 80"/>
              <a:gd name="T52" fmla="*/ 1207823 w 96"/>
              <a:gd name="T53" fmla="*/ 798830 h 80"/>
              <a:gd name="T54" fmla="*/ 1043120 w 96"/>
              <a:gd name="T55" fmla="*/ 798830 h 80"/>
              <a:gd name="T56" fmla="*/ 1043120 w 96"/>
              <a:gd name="T57" fmla="*/ 898683 h 80"/>
              <a:gd name="T58" fmla="*/ 878417 w 96"/>
              <a:gd name="T59" fmla="*/ 898683 h 80"/>
              <a:gd name="T60" fmla="*/ 878417 w 96"/>
              <a:gd name="T61" fmla="*/ 998537 h 80"/>
              <a:gd name="T62" fmla="*/ 713714 w 96"/>
              <a:gd name="T63" fmla="*/ 998537 h 80"/>
              <a:gd name="T64" fmla="*/ 672538 w 96"/>
              <a:gd name="T65" fmla="*/ 998537 h 80"/>
              <a:gd name="T66" fmla="*/ 549010 w 96"/>
              <a:gd name="T67" fmla="*/ 998537 h 80"/>
              <a:gd name="T68" fmla="*/ 549010 w 96"/>
              <a:gd name="T69" fmla="*/ 948610 h 80"/>
              <a:gd name="T70" fmla="*/ 439208 w 96"/>
              <a:gd name="T71" fmla="*/ 948610 h 80"/>
              <a:gd name="T72" fmla="*/ 439208 w 96"/>
              <a:gd name="T73" fmla="*/ 898683 h 80"/>
              <a:gd name="T74" fmla="*/ 329406 w 96"/>
              <a:gd name="T75" fmla="*/ 898683 h 80"/>
              <a:gd name="T76" fmla="*/ 329406 w 96"/>
              <a:gd name="T77" fmla="*/ 798830 h 80"/>
              <a:gd name="T78" fmla="*/ 274505 w 96"/>
              <a:gd name="T79" fmla="*/ 798830 h 80"/>
              <a:gd name="T80" fmla="*/ 274505 w 96"/>
              <a:gd name="T81" fmla="*/ 748903 h 80"/>
              <a:gd name="T82" fmla="*/ 219604 w 96"/>
              <a:gd name="T83" fmla="*/ 748903 h 80"/>
              <a:gd name="T84" fmla="*/ 219604 w 96"/>
              <a:gd name="T85" fmla="*/ 649049 h 80"/>
              <a:gd name="T86" fmla="*/ 164703 w 96"/>
              <a:gd name="T87" fmla="*/ 649049 h 80"/>
              <a:gd name="T88" fmla="*/ 164703 w 96"/>
              <a:gd name="T89" fmla="*/ 549195 h 80"/>
              <a:gd name="T90" fmla="*/ 109802 w 96"/>
              <a:gd name="T91" fmla="*/ 549195 h 80"/>
              <a:gd name="T92" fmla="*/ 109802 w 96"/>
              <a:gd name="T93" fmla="*/ 399415 h 80"/>
              <a:gd name="T94" fmla="*/ 54901 w 96"/>
              <a:gd name="T95" fmla="*/ 399415 h 80"/>
              <a:gd name="T96" fmla="*/ 109802 w 96"/>
              <a:gd name="T97" fmla="*/ 399415 h 80"/>
              <a:gd name="T98" fmla="*/ 109802 w 96"/>
              <a:gd name="T99" fmla="*/ 349488 h 8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96"/>
              <a:gd name="T151" fmla="*/ 0 h 80"/>
              <a:gd name="T152" fmla="*/ 96 w 96"/>
              <a:gd name="T153" fmla="*/ 80 h 80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96" h="80">
                <a:moveTo>
                  <a:pt x="8" y="28"/>
                </a:moveTo>
                <a:lnTo>
                  <a:pt x="12" y="28"/>
                </a:lnTo>
                <a:lnTo>
                  <a:pt x="12" y="24"/>
                </a:lnTo>
                <a:lnTo>
                  <a:pt x="16" y="24"/>
                </a:lnTo>
                <a:lnTo>
                  <a:pt x="16" y="20"/>
                </a:lnTo>
                <a:lnTo>
                  <a:pt x="0" y="20"/>
                </a:lnTo>
                <a:lnTo>
                  <a:pt x="0" y="16"/>
                </a:lnTo>
                <a:lnTo>
                  <a:pt x="0" y="12"/>
                </a:lnTo>
                <a:lnTo>
                  <a:pt x="9" y="12"/>
                </a:lnTo>
                <a:lnTo>
                  <a:pt x="24" y="12"/>
                </a:lnTo>
                <a:lnTo>
                  <a:pt x="24" y="8"/>
                </a:lnTo>
                <a:lnTo>
                  <a:pt x="28" y="8"/>
                </a:lnTo>
                <a:lnTo>
                  <a:pt x="28" y="4"/>
                </a:lnTo>
                <a:lnTo>
                  <a:pt x="32" y="4"/>
                </a:lnTo>
                <a:lnTo>
                  <a:pt x="56" y="4"/>
                </a:lnTo>
                <a:lnTo>
                  <a:pt x="60" y="4"/>
                </a:lnTo>
                <a:lnTo>
                  <a:pt x="60" y="0"/>
                </a:lnTo>
                <a:lnTo>
                  <a:pt x="88" y="0"/>
                </a:lnTo>
                <a:lnTo>
                  <a:pt x="88" y="8"/>
                </a:lnTo>
                <a:lnTo>
                  <a:pt x="92" y="8"/>
                </a:lnTo>
                <a:lnTo>
                  <a:pt x="92" y="16"/>
                </a:lnTo>
                <a:lnTo>
                  <a:pt x="96" y="16"/>
                </a:lnTo>
                <a:lnTo>
                  <a:pt x="96" y="56"/>
                </a:lnTo>
                <a:lnTo>
                  <a:pt x="88" y="56"/>
                </a:lnTo>
                <a:lnTo>
                  <a:pt x="88" y="64"/>
                </a:lnTo>
                <a:lnTo>
                  <a:pt x="76" y="64"/>
                </a:lnTo>
                <a:lnTo>
                  <a:pt x="76" y="72"/>
                </a:lnTo>
                <a:lnTo>
                  <a:pt x="64" y="72"/>
                </a:lnTo>
                <a:lnTo>
                  <a:pt x="64" y="80"/>
                </a:lnTo>
                <a:lnTo>
                  <a:pt x="52" y="80"/>
                </a:lnTo>
                <a:lnTo>
                  <a:pt x="49" y="80"/>
                </a:lnTo>
                <a:lnTo>
                  <a:pt x="40" y="80"/>
                </a:lnTo>
                <a:lnTo>
                  <a:pt x="40" y="76"/>
                </a:lnTo>
                <a:lnTo>
                  <a:pt x="32" y="76"/>
                </a:lnTo>
                <a:lnTo>
                  <a:pt x="32" y="72"/>
                </a:lnTo>
                <a:lnTo>
                  <a:pt x="24" y="72"/>
                </a:lnTo>
                <a:lnTo>
                  <a:pt x="24" y="64"/>
                </a:lnTo>
                <a:lnTo>
                  <a:pt x="20" y="64"/>
                </a:lnTo>
                <a:lnTo>
                  <a:pt x="20" y="60"/>
                </a:lnTo>
                <a:lnTo>
                  <a:pt x="16" y="60"/>
                </a:lnTo>
                <a:lnTo>
                  <a:pt x="16" y="52"/>
                </a:lnTo>
                <a:lnTo>
                  <a:pt x="12" y="52"/>
                </a:lnTo>
                <a:lnTo>
                  <a:pt x="12" y="44"/>
                </a:lnTo>
                <a:lnTo>
                  <a:pt x="8" y="44"/>
                </a:lnTo>
                <a:lnTo>
                  <a:pt x="8" y="32"/>
                </a:lnTo>
                <a:lnTo>
                  <a:pt x="4" y="32"/>
                </a:lnTo>
                <a:lnTo>
                  <a:pt x="8" y="32"/>
                </a:lnTo>
                <a:lnTo>
                  <a:pt x="8" y="28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79" name="Freeform 7"/>
          <p:cNvSpPr>
            <a:spLocks/>
          </p:cNvSpPr>
          <p:nvPr/>
        </p:nvSpPr>
        <p:spPr bwMode="auto">
          <a:xfrm>
            <a:off x="4859338" y="1844675"/>
            <a:ext cx="1701800" cy="1825625"/>
          </a:xfrm>
          <a:custGeom>
            <a:avLst/>
            <a:gdLst>
              <a:gd name="T0" fmla="*/ 219587 w 93"/>
              <a:gd name="T1" fmla="*/ 1291598 h 147"/>
              <a:gd name="T2" fmla="*/ 384277 w 93"/>
              <a:gd name="T3" fmla="*/ 1192245 h 147"/>
              <a:gd name="T4" fmla="*/ 548968 w 93"/>
              <a:gd name="T5" fmla="*/ 1092891 h 147"/>
              <a:gd name="T6" fmla="*/ 658761 w 93"/>
              <a:gd name="T7" fmla="*/ 993537 h 147"/>
              <a:gd name="T8" fmla="*/ 603865 w 93"/>
              <a:gd name="T9" fmla="*/ 496769 h 147"/>
              <a:gd name="T10" fmla="*/ 548968 w 93"/>
              <a:gd name="T11" fmla="*/ 397415 h 147"/>
              <a:gd name="T12" fmla="*/ 548968 w 93"/>
              <a:gd name="T13" fmla="*/ 198707 h 147"/>
              <a:gd name="T14" fmla="*/ 494071 w 93"/>
              <a:gd name="T15" fmla="*/ 149031 h 147"/>
              <a:gd name="T16" fmla="*/ 439174 w 93"/>
              <a:gd name="T17" fmla="*/ 0 h 147"/>
              <a:gd name="T18" fmla="*/ 548968 w 93"/>
              <a:gd name="T19" fmla="*/ 49677 h 147"/>
              <a:gd name="T20" fmla="*/ 603865 w 93"/>
              <a:gd name="T21" fmla="*/ 99354 h 147"/>
              <a:gd name="T22" fmla="*/ 878348 w 93"/>
              <a:gd name="T23" fmla="*/ 149031 h 147"/>
              <a:gd name="T24" fmla="*/ 1152832 w 93"/>
              <a:gd name="T25" fmla="*/ 149031 h 147"/>
              <a:gd name="T26" fmla="*/ 1372419 w 93"/>
              <a:gd name="T27" fmla="*/ 347738 h 147"/>
              <a:gd name="T28" fmla="*/ 1592006 w 93"/>
              <a:gd name="T29" fmla="*/ 397415 h 147"/>
              <a:gd name="T30" fmla="*/ 1701800 w 93"/>
              <a:gd name="T31" fmla="*/ 447092 h 147"/>
              <a:gd name="T32" fmla="*/ 1646903 w 93"/>
              <a:gd name="T33" fmla="*/ 596122 h 147"/>
              <a:gd name="T34" fmla="*/ 1592006 w 93"/>
              <a:gd name="T35" fmla="*/ 645799 h 147"/>
              <a:gd name="T36" fmla="*/ 1482213 w 93"/>
              <a:gd name="T37" fmla="*/ 695476 h 147"/>
              <a:gd name="T38" fmla="*/ 1427316 w 93"/>
              <a:gd name="T39" fmla="*/ 745153 h 147"/>
              <a:gd name="T40" fmla="*/ 1317523 w 93"/>
              <a:gd name="T41" fmla="*/ 844507 h 147"/>
              <a:gd name="T42" fmla="*/ 1262626 w 93"/>
              <a:gd name="T43" fmla="*/ 894184 h 147"/>
              <a:gd name="T44" fmla="*/ 1317523 w 93"/>
              <a:gd name="T45" fmla="*/ 1043214 h 147"/>
              <a:gd name="T46" fmla="*/ 1427316 w 93"/>
              <a:gd name="T47" fmla="*/ 1192245 h 147"/>
              <a:gd name="T48" fmla="*/ 1372419 w 93"/>
              <a:gd name="T49" fmla="*/ 1241922 h 147"/>
              <a:gd name="T50" fmla="*/ 1317523 w 93"/>
              <a:gd name="T51" fmla="*/ 1291598 h 147"/>
              <a:gd name="T52" fmla="*/ 1317523 w 93"/>
              <a:gd name="T53" fmla="*/ 1440629 h 147"/>
              <a:gd name="T54" fmla="*/ 1207729 w 93"/>
              <a:gd name="T55" fmla="*/ 1440629 h 147"/>
              <a:gd name="T56" fmla="*/ 1152832 w 93"/>
              <a:gd name="T57" fmla="*/ 1490306 h 147"/>
              <a:gd name="T58" fmla="*/ 1152832 w 93"/>
              <a:gd name="T59" fmla="*/ 1589660 h 147"/>
              <a:gd name="T60" fmla="*/ 1207729 w 93"/>
              <a:gd name="T61" fmla="*/ 1639337 h 147"/>
              <a:gd name="T62" fmla="*/ 1097935 w 93"/>
              <a:gd name="T63" fmla="*/ 1689014 h 147"/>
              <a:gd name="T64" fmla="*/ 988142 w 93"/>
              <a:gd name="T65" fmla="*/ 1738691 h 147"/>
              <a:gd name="T66" fmla="*/ 1043039 w 93"/>
              <a:gd name="T67" fmla="*/ 1788367 h 147"/>
              <a:gd name="T68" fmla="*/ 933245 w 93"/>
              <a:gd name="T69" fmla="*/ 1788367 h 147"/>
              <a:gd name="T70" fmla="*/ 878348 w 93"/>
              <a:gd name="T71" fmla="*/ 1689014 h 147"/>
              <a:gd name="T72" fmla="*/ 823452 w 93"/>
              <a:gd name="T73" fmla="*/ 1639337 h 147"/>
              <a:gd name="T74" fmla="*/ 713658 w 93"/>
              <a:gd name="T75" fmla="*/ 1589660 h 147"/>
              <a:gd name="T76" fmla="*/ 658761 w 93"/>
              <a:gd name="T77" fmla="*/ 1639337 h 147"/>
              <a:gd name="T78" fmla="*/ 658761 w 93"/>
              <a:gd name="T79" fmla="*/ 1738691 h 147"/>
              <a:gd name="T80" fmla="*/ 603865 w 93"/>
              <a:gd name="T81" fmla="*/ 1788367 h 147"/>
              <a:gd name="T82" fmla="*/ 329381 w 93"/>
              <a:gd name="T83" fmla="*/ 1825625 h 147"/>
              <a:gd name="T84" fmla="*/ 274484 w 93"/>
              <a:gd name="T85" fmla="*/ 1788367 h 147"/>
              <a:gd name="T86" fmla="*/ 164690 w 93"/>
              <a:gd name="T87" fmla="*/ 1738691 h 147"/>
              <a:gd name="T88" fmla="*/ 109794 w 93"/>
              <a:gd name="T89" fmla="*/ 1639337 h 147"/>
              <a:gd name="T90" fmla="*/ 0 w 93"/>
              <a:gd name="T91" fmla="*/ 1527564 h 147"/>
              <a:gd name="T92" fmla="*/ 54897 w 93"/>
              <a:gd name="T93" fmla="*/ 1440629 h 147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3"/>
              <a:gd name="T142" fmla="*/ 0 h 147"/>
              <a:gd name="T143" fmla="*/ 93 w 93"/>
              <a:gd name="T144" fmla="*/ 147 h 147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3" h="147">
                <a:moveTo>
                  <a:pt x="3" y="104"/>
                </a:moveTo>
                <a:lnTo>
                  <a:pt x="12" y="104"/>
                </a:lnTo>
                <a:lnTo>
                  <a:pt x="12" y="96"/>
                </a:lnTo>
                <a:lnTo>
                  <a:pt x="21" y="96"/>
                </a:lnTo>
                <a:lnTo>
                  <a:pt x="21" y="88"/>
                </a:lnTo>
                <a:lnTo>
                  <a:pt x="30" y="88"/>
                </a:lnTo>
                <a:lnTo>
                  <a:pt x="30" y="80"/>
                </a:lnTo>
                <a:lnTo>
                  <a:pt x="36" y="80"/>
                </a:lnTo>
                <a:lnTo>
                  <a:pt x="36" y="40"/>
                </a:lnTo>
                <a:lnTo>
                  <a:pt x="33" y="40"/>
                </a:lnTo>
                <a:lnTo>
                  <a:pt x="33" y="32"/>
                </a:lnTo>
                <a:lnTo>
                  <a:pt x="30" y="32"/>
                </a:lnTo>
                <a:lnTo>
                  <a:pt x="30" y="25"/>
                </a:lnTo>
                <a:lnTo>
                  <a:pt x="30" y="16"/>
                </a:lnTo>
                <a:lnTo>
                  <a:pt x="27" y="16"/>
                </a:lnTo>
                <a:lnTo>
                  <a:pt x="27" y="12"/>
                </a:lnTo>
                <a:lnTo>
                  <a:pt x="24" y="12"/>
                </a:lnTo>
                <a:lnTo>
                  <a:pt x="24" y="0"/>
                </a:lnTo>
                <a:lnTo>
                  <a:pt x="30" y="0"/>
                </a:lnTo>
                <a:lnTo>
                  <a:pt x="30" y="4"/>
                </a:lnTo>
                <a:lnTo>
                  <a:pt x="33" y="4"/>
                </a:lnTo>
                <a:lnTo>
                  <a:pt x="33" y="8"/>
                </a:lnTo>
                <a:lnTo>
                  <a:pt x="48" y="8"/>
                </a:lnTo>
                <a:lnTo>
                  <a:pt x="48" y="12"/>
                </a:lnTo>
                <a:lnTo>
                  <a:pt x="60" y="12"/>
                </a:lnTo>
                <a:lnTo>
                  <a:pt x="63" y="12"/>
                </a:lnTo>
                <a:lnTo>
                  <a:pt x="63" y="28"/>
                </a:lnTo>
                <a:lnTo>
                  <a:pt x="75" y="28"/>
                </a:lnTo>
                <a:lnTo>
                  <a:pt x="75" y="32"/>
                </a:lnTo>
                <a:lnTo>
                  <a:pt x="87" y="32"/>
                </a:lnTo>
                <a:lnTo>
                  <a:pt x="87" y="36"/>
                </a:lnTo>
                <a:lnTo>
                  <a:pt x="93" y="36"/>
                </a:lnTo>
                <a:lnTo>
                  <a:pt x="93" y="48"/>
                </a:lnTo>
                <a:lnTo>
                  <a:pt x="90" y="48"/>
                </a:lnTo>
                <a:lnTo>
                  <a:pt x="90" y="52"/>
                </a:lnTo>
                <a:lnTo>
                  <a:pt x="87" y="52"/>
                </a:lnTo>
                <a:lnTo>
                  <a:pt x="87" y="56"/>
                </a:lnTo>
                <a:lnTo>
                  <a:pt x="81" y="56"/>
                </a:lnTo>
                <a:lnTo>
                  <a:pt x="81" y="60"/>
                </a:lnTo>
                <a:lnTo>
                  <a:pt x="78" y="60"/>
                </a:lnTo>
                <a:lnTo>
                  <a:pt x="78" y="68"/>
                </a:lnTo>
                <a:lnTo>
                  <a:pt x="72" y="68"/>
                </a:lnTo>
                <a:lnTo>
                  <a:pt x="72" y="72"/>
                </a:lnTo>
                <a:lnTo>
                  <a:pt x="69" y="72"/>
                </a:lnTo>
                <a:lnTo>
                  <a:pt x="69" y="84"/>
                </a:lnTo>
                <a:lnTo>
                  <a:pt x="72" y="84"/>
                </a:lnTo>
                <a:lnTo>
                  <a:pt x="72" y="96"/>
                </a:lnTo>
                <a:lnTo>
                  <a:pt x="78" y="96"/>
                </a:lnTo>
                <a:lnTo>
                  <a:pt x="78" y="100"/>
                </a:lnTo>
                <a:lnTo>
                  <a:pt x="75" y="100"/>
                </a:lnTo>
                <a:lnTo>
                  <a:pt x="75" y="104"/>
                </a:lnTo>
                <a:lnTo>
                  <a:pt x="72" y="104"/>
                </a:lnTo>
                <a:lnTo>
                  <a:pt x="72" y="111"/>
                </a:lnTo>
                <a:lnTo>
                  <a:pt x="72" y="116"/>
                </a:lnTo>
                <a:lnTo>
                  <a:pt x="69" y="116"/>
                </a:lnTo>
                <a:lnTo>
                  <a:pt x="66" y="116"/>
                </a:lnTo>
                <a:lnTo>
                  <a:pt x="66" y="120"/>
                </a:lnTo>
                <a:lnTo>
                  <a:pt x="63" y="120"/>
                </a:lnTo>
                <a:lnTo>
                  <a:pt x="63" y="124"/>
                </a:lnTo>
                <a:lnTo>
                  <a:pt x="63" y="128"/>
                </a:lnTo>
                <a:lnTo>
                  <a:pt x="66" y="128"/>
                </a:lnTo>
                <a:lnTo>
                  <a:pt x="66" y="132"/>
                </a:lnTo>
                <a:lnTo>
                  <a:pt x="60" y="132"/>
                </a:lnTo>
                <a:lnTo>
                  <a:pt x="60" y="136"/>
                </a:lnTo>
                <a:lnTo>
                  <a:pt x="54" y="136"/>
                </a:lnTo>
                <a:lnTo>
                  <a:pt x="54" y="140"/>
                </a:lnTo>
                <a:lnTo>
                  <a:pt x="57" y="140"/>
                </a:lnTo>
                <a:lnTo>
                  <a:pt x="57" y="144"/>
                </a:lnTo>
                <a:lnTo>
                  <a:pt x="55" y="144"/>
                </a:lnTo>
                <a:lnTo>
                  <a:pt x="51" y="144"/>
                </a:lnTo>
                <a:lnTo>
                  <a:pt x="51" y="136"/>
                </a:lnTo>
                <a:lnTo>
                  <a:pt x="48" y="136"/>
                </a:lnTo>
                <a:lnTo>
                  <a:pt x="48" y="132"/>
                </a:lnTo>
                <a:lnTo>
                  <a:pt x="45" y="132"/>
                </a:lnTo>
                <a:lnTo>
                  <a:pt x="45" y="128"/>
                </a:lnTo>
                <a:lnTo>
                  <a:pt x="39" y="128"/>
                </a:lnTo>
                <a:lnTo>
                  <a:pt x="39" y="132"/>
                </a:lnTo>
                <a:lnTo>
                  <a:pt x="36" y="132"/>
                </a:lnTo>
                <a:lnTo>
                  <a:pt x="36" y="136"/>
                </a:lnTo>
                <a:lnTo>
                  <a:pt x="36" y="140"/>
                </a:lnTo>
                <a:lnTo>
                  <a:pt x="33" y="140"/>
                </a:lnTo>
                <a:lnTo>
                  <a:pt x="33" y="144"/>
                </a:lnTo>
                <a:lnTo>
                  <a:pt x="33" y="147"/>
                </a:lnTo>
                <a:lnTo>
                  <a:pt x="18" y="147"/>
                </a:lnTo>
                <a:lnTo>
                  <a:pt x="18" y="144"/>
                </a:lnTo>
                <a:lnTo>
                  <a:pt x="15" y="144"/>
                </a:lnTo>
                <a:lnTo>
                  <a:pt x="15" y="140"/>
                </a:lnTo>
                <a:lnTo>
                  <a:pt x="9" y="140"/>
                </a:lnTo>
                <a:lnTo>
                  <a:pt x="9" y="132"/>
                </a:lnTo>
                <a:lnTo>
                  <a:pt x="6" y="132"/>
                </a:lnTo>
                <a:lnTo>
                  <a:pt x="0" y="132"/>
                </a:lnTo>
                <a:lnTo>
                  <a:pt x="0" y="123"/>
                </a:lnTo>
                <a:lnTo>
                  <a:pt x="0" y="116"/>
                </a:lnTo>
                <a:lnTo>
                  <a:pt x="3" y="116"/>
                </a:lnTo>
                <a:lnTo>
                  <a:pt x="3" y="104"/>
                </a:lnTo>
                <a:close/>
              </a:path>
            </a:pathLst>
          </a:cu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80" name="Freeform 8"/>
          <p:cNvSpPr>
            <a:spLocks/>
          </p:cNvSpPr>
          <p:nvPr/>
        </p:nvSpPr>
        <p:spPr bwMode="auto">
          <a:xfrm>
            <a:off x="6121400" y="2535238"/>
            <a:ext cx="1536700" cy="1106487"/>
          </a:xfrm>
          <a:custGeom>
            <a:avLst/>
            <a:gdLst>
              <a:gd name="T0" fmla="*/ 54882 w 112"/>
              <a:gd name="T1" fmla="*/ 944865 h 89"/>
              <a:gd name="T2" fmla="*/ 109764 w 112"/>
              <a:gd name="T3" fmla="*/ 895136 h 89"/>
              <a:gd name="T4" fmla="*/ 164646 w 112"/>
              <a:gd name="T5" fmla="*/ 795676 h 89"/>
              <a:gd name="T6" fmla="*/ 109764 w 112"/>
              <a:gd name="T7" fmla="*/ 745946 h 89"/>
              <a:gd name="T8" fmla="*/ 54882 w 112"/>
              <a:gd name="T9" fmla="*/ 683784 h 89"/>
              <a:gd name="T10" fmla="*/ 109764 w 112"/>
              <a:gd name="T11" fmla="*/ 596757 h 89"/>
              <a:gd name="T12" fmla="*/ 164646 w 112"/>
              <a:gd name="T13" fmla="*/ 547027 h 89"/>
              <a:gd name="T14" fmla="*/ 54882 w 112"/>
              <a:gd name="T15" fmla="*/ 497298 h 89"/>
              <a:gd name="T16" fmla="*/ 0 w 112"/>
              <a:gd name="T17" fmla="*/ 348108 h 89"/>
              <a:gd name="T18" fmla="*/ 54882 w 112"/>
              <a:gd name="T19" fmla="*/ 198919 h 89"/>
              <a:gd name="T20" fmla="*/ 164646 w 112"/>
              <a:gd name="T21" fmla="*/ 149189 h 89"/>
              <a:gd name="T22" fmla="*/ 219529 w 112"/>
              <a:gd name="T23" fmla="*/ 49730 h 89"/>
              <a:gd name="T24" fmla="*/ 329293 w 112"/>
              <a:gd name="T25" fmla="*/ 0 h 89"/>
              <a:gd name="T26" fmla="*/ 329293 w 112"/>
              <a:gd name="T27" fmla="*/ 198919 h 89"/>
              <a:gd name="T28" fmla="*/ 384175 w 112"/>
              <a:gd name="T29" fmla="*/ 248649 h 89"/>
              <a:gd name="T30" fmla="*/ 439057 w 112"/>
              <a:gd name="T31" fmla="*/ 298379 h 89"/>
              <a:gd name="T32" fmla="*/ 548821 w 112"/>
              <a:gd name="T33" fmla="*/ 298379 h 89"/>
              <a:gd name="T34" fmla="*/ 548821 w 112"/>
              <a:gd name="T35" fmla="*/ 198919 h 89"/>
              <a:gd name="T36" fmla="*/ 603704 w 112"/>
              <a:gd name="T37" fmla="*/ 248649 h 89"/>
              <a:gd name="T38" fmla="*/ 658586 w 112"/>
              <a:gd name="T39" fmla="*/ 298379 h 89"/>
              <a:gd name="T40" fmla="*/ 713468 w 112"/>
              <a:gd name="T41" fmla="*/ 348108 h 89"/>
              <a:gd name="T42" fmla="*/ 823232 w 112"/>
              <a:gd name="T43" fmla="*/ 397838 h 89"/>
              <a:gd name="T44" fmla="*/ 932997 w 112"/>
              <a:gd name="T45" fmla="*/ 447568 h 89"/>
              <a:gd name="T46" fmla="*/ 987879 w 112"/>
              <a:gd name="T47" fmla="*/ 497298 h 89"/>
              <a:gd name="T48" fmla="*/ 1042761 w 112"/>
              <a:gd name="T49" fmla="*/ 447568 h 89"/>
              <a:gd name="T50" fmla="*/ 1097643 w 112"/>
              <a:gd name="T51" fmla="*/ 397838 h 89"/>
              <a:gd name="T52" fmla="*/ 1207407 w 112"/>
              <a:gd name="T53" fmla="*/ 447568 h 89"/>
              <a:gd name="T54" fmla="*/ 1262289 w 112"/>
              <a:gd name="T55" fmla="*/ 497298 h 89"/>
              <a:gd name="T56" fmla="*/ 1317171 w 112"/>
              <a:gd name="T57" fmla="*/ 547027 h 89"/>
              <a:gd name="T58" fmla="*/ 1372054 w 112"/>
              <a:gd name="T59" fmla="*/ 596757 h 89"/>
              <a:gd name="T60" fmla="*/ 1426936 w 112"/>
              <a:gd name="T61" fmla="*/ 646487 h 89"/>
              <a:gd name="T62" fmla="*/ 1372054 w 112"/>
              <a:gd name="T63" fmla="*/ 696216 h 89"/>
              <a:gd name="T64" fmla="*/ 1426936 w 112"/>
              <a:gd name="T65" fmla="*/ 745946 h 89"/>
              <a:gd name="T66" fmla="*/ 1536700 w 112"/>
              <a:gd name="T67" fmla="*/ 895136 h 89"/>
              <a:gd name="T68" fmla="*/ 1372054 w 112"/>
              <a:gd name="T69" fmla="*/ 944865 h 89"/>
              <a:gd name="T70" fmla="*/ 1262289 w 112"/>
              <a:gd name="T71" fmla="*/ 944865 h 89"/>
              <a:gd name="T72" fmla="*/ 1042761 w 112"/>
              <a:gd name="T73" fmla="*/ 1106487 h 89"/>
              <a:gd name="T74" fmla="*/ 603704 w 112"/>
              <a:gd name="T75" fmla="*/ 994595 h 8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2"/>
              <a:gd name="T115" fmla="*/ 0 h 89"/>
              <a:gd name="T116" fmla="*/ 112 w 112"/>
              <a:gd name="T117" fmla="*/ 89 h 8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2" h="89">
                <a:moveTo>
                  <a:pt x="4" y="80"/>
                </a:moveTo>
                <a:lnTo>
                  <a:pt x="4" y="76"/>
                </a:lnTo>
                <a:lnTo>
                  <a:pt x="8" y="76"/>
                </a:lnTo>
                <a:lnTo>
                  <a:pt x="8" y="72"/>
                </a:lnTo>
                <a:lnTo>
                  <a:pt x="12" y="72"/>
                </a:lnTo>
                <a:lnTo>
                  <a:pt x="12" y="64"/>
                </a:lnTo>
                <a:lnTo>
                  <a:pt x="8" y="64"/>
                </a:lnTo>
                <a:lnTo>
                  <a:pt x="8" y="60"/>
                </a:lnTo>
                <a:lnTo>
                  <a:pt x="4" y="60"/>
                </a:lnTo>
                <a:lnTo>
                  <a:pt x="4" y="55"/>
                </a:lnTo>
                <a:lnTo>
                  <a:pt x="4" y="48"/>
                </a:lnTo>
                <a:lnTo>
                  <a:pt x="8" y="48"/>
                </a:lnTo>
                <a:lnTo>
                  <a:pt x="8" y="44"/>
                </a:lnTo>
                <a:lnTo>
                  <a:pt x="12" y="44"/>
                </a:lnTo>
                <a:lnTo>
                  <a:pt x="12" y="40"/>
                </a:lnTo>
                <a:lnTo>
                  <a:pt x="4" y="40"/>
                </a:lnTo>
                <a:lnTo>
                  <a:pt x="4" y="28"/>
                </a:lnTo>
                <a:lnTo>
                  <a:pt x="0" y="28"/>
                </a:lnTo>
                <a:lnTo>
                  <a:pt x="0" y="16"/>
                </a:lnTo>
                <a:lnTo>
                  <a:pt x="4" y="16"/>
                </a:lnTo>
                <a:lnTo>
                  <a:pt x="4" y="12"/>
                </a:lnTo>
                <a:lnTo>
                  <a:pt x="12" y="12"/>
                </a:lnTo>
                <a:lnTo>
                  <a:pt x="12" y="4"/>
                </a:lnTo>
                <a:lnTo>
                  <a:pt x="16" y="4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lnTo>
                  <a:pt x="28" y="16"/>
                </a:lnTo>
                <a:lnTo>
                  <a:pt x="28" y="20"/>
                </a:lnTo>
                <a:lnTo>
                  <a:pt x="32" y="20"/>
                </a:lnTo>
                <a:lnTo>
                  <a:pt x="32" y="24"/>
                </a:lnTo>
                <a:lnTo>
                  <a:pt x="36" y="24"/>
                </a:lnTo>
                <a:lnTo>
                  <a:pt x="40" y="24"/>
                </a:lnTo>
                <a:lnTo>
                  <a:pt x="40" y="20"/>
                </a:lnTo>
                <a:lnTo>
                  <a:pt x="40" y="16"/>
                </a:lnTo>
                <a:lnTo>
                  <a:pt x="44" y="16"/>
                </a:lnTo>
                <a:lnTo>
                  <a:pt x="44" y="20"/>
                </a:lnTo>
                <a:lnTo>
                  <a:pt x="48" y="20"/>
                </a:lnTo>
                <a:lnTo>
                  <a:pt x="48" y="24"/>
                </a:lnTo>
                <a:lnTo>
                  <a:pt x="52" y="24"/>
                </a:lnTo>
                <a:lnTo>
                  <a:pt x="52" y="28"/>
                </a:lnTo>
                <a:lnTo>
                  <a:pt x="60" y="28"/>
                </a:lnTo>
                <a:lnTo>
                  <a:pt x="60" y="32"/>
                </a:lnTo>
                <a:lnTo>
                  <a:pt x="68" y="32"/>
                </a:lnTo>
                <a:lnTo>
                  <a:pt x="68" y="36"/>
                </a:lnTo>
                <a:lnTo>
                  <a:pt x="72" y="36"/>
                </a:lnTo>
                <a:lnTo>
                  <a:pt x="72" y="40"/>
                </a:lnTo>
                <a:lnTo>
                  <a:pt x="76" y="40"/>
                </a:lnTo>
                <a:lnTo>
                  <a:pt x="76" y="36"/>
                </a:lnTo>
                <a:lnTo>
                  <a:pt x="80" y="36"/>
                </a:lnTo>
                <a:lnTo>
                  <a:pt x="80" y="32"/>
                </a:lnTo>
                <a:lnTo>
                  <a:pt x="88" y="32"/>
                </a:lnTo>
                <a:lnTo>
                  <a:pt x="88" y="36"/>
                </a:lnTo>
                <a:lnTo>
                  <a:pt x="92" y="36"/>
                </a:lnTo>
                <a:lnTo>
                  <a:pt x="92" y="40"/>
                </a:lnTo>
                <a:lnTo>
                  <a:pt x="96" y="40"/>
                </a:lnTo>
                <a:lnTo>
                  <a:pt x="96" y="44"/>
                </a:lnTo>
                <a:lnTo>
                  <a:pt x="100" y="44"/>
                </a:lnTo>
                <a:lnTo>
                  <a:pt x="100" y="48"/>
                </a:lnTo>
                <a:lnTo>
                  <a:pt x="104" y="48"/>
                </a:lnTo>
                <a:lnTo>
                  <a:pt x="104" y="52"/>
                </a:lnTo>
                <a:lnTo>
                  <a:pt x="100" y="52"/>
                </a:lnTo>
                <a:lnTo>
                  <a:pt x="100" y="56"/>
                </a:lnTo>
                <a:lnTo>
                  <a:pt x="104" y="56"/>
                </a:lnTo>
                <a:lnTo>
                  <a:pt x="104" y="60"/>
                </a:lnTo>
                <a:lnTo>
                  <a:pt x="112" y="60"/>
                </a:lnTo>
                <a:lnTo>
                  <a:pt x="112" y="72"/>
                </a:lnTo>
                <a:lnTo>
                  <a:pt x="100" y="72"/>
                </a:lnTo>
                <a:lnTo>
                  <a:pt x="100" y="76"/>
                </a:lnTo>
                <a:lnTo>
                  <a:pt x="96" y="76"/>
                </a:lnTo>
                <a:lnTo>
                  <a:pt x="92" y="76"/>
                </a:lnTo>
                <a:lnTo>
                  <a:pt x="92" y="89"/>
                </a:lnTo>
                <a:lnTo>
                  <a:pt x="76" y="89"/>
                </a:lnTo>
                <a:lnTo>
                  <a:pt x="76" y="80"/>
                </a:lnTo>
                <a:lnTo>
                  <a:pt x="44" y="80"/>
                </a:lnTo>
                <a:lnTo>
                  <a:pt x="4" y="80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81" name="Freeform 9"/>
          <p:cNvSpPr>
            <a:spLocks/>
          </p:cNvSpPr>
          <p:nvPr/>
        </p:nvSpPr>
        <p:spPr bwMode="auto">
          <a:xfrm>
            <a:off x="6780213" y="3481388"/>
            <a:ext cx="1481137" cy="798512"/>
          </a:xfrm>
          <a:custGeom>
            <a:avLst/>
            <a:gdLst>
              <a:gd name="T0" fmla="*/ 164571 w 108"/>
              <a:gd name="T1" fmla="*/ 199628 h 64"/>
              <a:gd name="T2" fmla="*/ 329142 w 108"/>
              <a:gd name="T3" fmla="*/ 199628 h 64"/>
              <a:gd name="T4" fmla="*/ 329142 w 108"/>
              <a:gd name="T5" fmla="*/ 112291 h 64"/>
              <a:gd name="T6" fmla="*/ 329142 w 108"/>
              <a:gd name="T7" fmla="*/ 212105 h 64"/>
              <a:gd name="T8" fmla="*/ 452570 w 108"/>
              <a:gd name="T9" fmla="*/ 212105 h 64"/>
              <a:gd name="T10" fmla="*/ 507427 w 108"/>
              <a:gd name="T11" fmla="*/ 212105 h 64"/>
              <a:gd name="T12" fmla="*/ 548569 w 108"/>
              <a:gd name="T13" fmla="*/ 212105 h 64"/>
              <a:gd name="T14" fmla="*/ 658283 w 108"/>
              <a:gd name="T15" fmla="*/ 212105 h 64"/>
              <a:gd name="T16" fmla="*/ 658283 w 108"/>
              <a:gd name="T17" fmla="*/ 49907 h 64"/>
              <a:gd name="T18" fmla="*/ 767997 w 108"/>
              <a:gd name="T19" fmla="*/ 49907 h 64"/>
              <a:gd name="T20" fmla="*/ 767997 w 108"/>
              <a:gd name="T21" fmla="*/ 0 h 64"/>
              <a:gd name="T22" fmla="*/ 863997 w 108"/>
              <a:gd name="T23" fmla="*/ 0 h 64"/>
              <a:gd name="T24" fmla="*/ 987425 w 108"/>
              <a:gd name="T25" fmla="*/ 0 h 64"/>
              <a:gd name="T26" fmla="*/ 987425 w 108"/>
              <a:gd name="T27" fmla="*/ 49907 h 64"/>
              <a:gd name="T28" fmla="*/ 1097139 w 108"/>
              <a:gd name="T29" fmla="*/ 49907 h 64"/>
              <a:gd name="T30" fmla="*/ 1097139 w 108"/>
              <a:gd name="T31" fmla="*/ 99814 h 64"/>
              <a:gd name="T32" fmla="*/ 1261709 w 108"/>
              <a:gd name="T33" fmla="*/ 99814 h 64"/>
              <a:gd name="T34" fmla="*/ 1261709 w 108"/>
              <a:gd name="T35" fmla="*/ 49907 h 64"/>
              <a:gd name="T36" fmla="*/ 1426280 w 108"/>
              <a:gd name="T37" fmla="*/ 49907 h 64"/>
              <a:gd name="T38" fmla="*/ 1426280 w 108"/>
              <a:gd name="T39" fmla="*/ 149721 h 64"/>
              <a:gd name="T40" fmla="*/ 1481137 w 108"/>
              <a:gd name="T41" fmla="*/ 149721 h 64"/>
              <a:gd name="T42" fmla="*/ 1481137 w 108"/>
              <a:gd name="T43" fmla="*/ 499070 h 64"/>
              <a:gd name="T44" fmla="*/ 548569 w 108"/>
              <a:gd name="T45" fmla="*/ 499070 h 64"/>
              <a:gd name="T46" fmla="*/ 493712 w 108"/>
              <a:gd name="T47" fmla="*/ 499070 h 64"/>
              <a:gd name="T48" fmla="*/ 493712 w 108"/>
              <a:gd name="T49" fmla="*/ 561454 h 64"/>
              <a:gd name="T50" fmla="*/ 438855 w 108"/>
              <a:gd name="T51" fmla="*/ 561454 h 64"/>
              <a:gd name="T52" fmla="*/ 438855 w 108"/>
              <a:gd name="T53" fmla="*/ 661268 h 64"/>
              <a:gd name="T54" fmla="*/ 438855 w 108"/>
              <a:gd name="T55" fmla="*/ 698698 h 64"/>
              <a:gd name="T56" fmla="*/ 329142 w 108"/>
              <a:gd name="T57" fmla="*/ 698698 h 64"/>
              <a:gd name="T58" fmla="*/ 329142 w 108"/>
              <a:gd name="T59" fmla="*/ 748605 h 64"/>
              <a:gd name="T60" fmla="*/ 219428 w 108"/>
              <a:gd name="T61" fmla="*/ 748605 h 64"/>
              <a:gd name="T62" fmla="*/ 219428 w 108"/>
              <a:gd name="T63" fmla="*/ 798512 h 64"/>
              <a:gd name="T64" fmla="*/ 109714 w 108"/>
              <a:gd name="T65" fmla="*/ 798512 h 64"/>
              <a:gd name="T66" fmla="*/ 109714 w 108"/>
              <a:gd name="T67" fmla="*/ 698698 h 64"/>
              <a:gd name="T68" fmla="*/ 54857 w 108"/>
              <a:gd name="T69" fmla="*/ 698698 h 64"/>
              <a:gd name="T70" fmla="*/ 54857 w 108"/>
              <a:gd name="T71" fmla="*/ 548977 h 64"/>
              <a:gd name="T72" fmla="*/ 0 w 108"/>
              <a:gd name="T73" fmla="*/ 548977 h 64"/>
              <a:gd name="T74" fmla="*/ 0 w 108"/>
              <a:gd name="T75" fmla="*/ 349349 h 64"/>
              <a:gd name="T76" fmla="*/ 109714 w 108"/>
              <a:gd name="T77" fmla="*/ 349349 h 64"/>
              <a:gd name="T78" fmla="*/ 109714 w 108"/>
              <a:gd name="T79" fmla="*/ 249535 h 64"/>
              <a:gd name="T80" fmla="*/ 164571 w 108"/>
              <a:gd name="T81" fmla="*/ 249535 h 64"/>
              <a:gd name="T82" fmla="*/ 164571 w 108"/>
              <a:gd name="T83" fmla="*/ 199628 h 6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08"/>
              <a:gd name="T127" fmla="*/ 0 h 64"/>
              <a:gd name="T128" fmla="*/ 108 w 108"/>
              <a:gd name="T129" fmla="*/ 64 h 6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08" h="64">
                <a:moveTo>
                  <a:pt x="12" y="16"/>
                </a:moveTo>
                <a:lnTo>
                  <a:pt x="24" y="16"/>
                </a:lnTo>
                <a:lnTo>
                  <a:pt x="24" y="9"/>
                </a:lnTo>
                <a:lnTo>
                  <a:pt x="24" y="17"/>
                </a:lnTo>
                <a:lnTo>
                  <a:pt x="33" y="17"/>
                </a:lnTo>
                <a:lnTo>
                  <a:pt x="37" y="17"/>
                </a:lnTo>
                <a:lnTo>
                  <a:pt x="40" y="17"/>
                </a:lnTo>
                <a:lnTo>
                  <a:pt x="48" y="17"/>
                </a:lnTo>
                <a:lnTo>
                  <a:pt x="48" y="4"/>
                </a:lnTo>
                <a:lnTo>
                  <a:pt x="56" y="4"/>
                </a:lnTo>
                <a:lnTo>
                  <a:pt x="56" y="0"/>
                </a:lnTo>
                <a:lnTo>
                  <a:pt x="63" y="0"/>
                </a:lnTo>
                <a:lnTo>
                  <a:pt x="72" y="0"/>
                </a:lnTo>
                <a:lnTo>
                  <a:pt x="72" y="4"/>
                </a:lnTo>
                <a:lnTo>
                  <a:pt x="80" y="4"/>
                </a:lnTo>
                <a:lnTo>
                  <a:pt x="80" y="8"/>
                </a:lnTo>
                <a:lnTo>
                  <a:pt x="92" y="8"/>
                </a:lnTo>
                <a:lnTo>
                  <a:pt x="92" y="4"/>
                </a:lnTo>
                <a:lnTo>
                  <a:pt x="104" y="4"/>
                </a:lnTo>
                <a:lnTo>
                  <a:pt x="104" y="12"/>
                </a:lnTo>
                <a:lnTo>
                  <a:pt x="108" y="12"/>
                </a:lnTo>
                <a:lnTo>
                  <a:pt x="108" y="40"/>
                </a:lnTo>
                <a:lnTo>
                  <a:pt x="40" y="40"/>
                </a:lnTo>
                <a:lnTo>
                  <a:pt x="36" y="40"/>
                </a:lnTo>
                <a:lnTo>
                  <a:pt x="36" y="45"/>
                </a:lnTo>
                <a:lnTo>
                  <a:pt x="32" y="45"/>
                </a:lnTo>
                <a:lnTo>
                  <a:pt x="32" y="53"/>
                </a:lnTo>
                <a:lnTo>
                  <a:pt x="32" y="56"/>
                </a:lnTo>
                <a:lnTo>
                  <a:pt x="24" y="56"/>
                </a:lnTo>
                <a:lnTo>
                  <a:pt x="24" y="60"/>
                </a:lnTo>
                <a:lnTo>
                  <a:pt x="16" y="60"/>
                </a:lnTo>
                <a:lnTo>
                  <a:pt x="16" y="64"/>
                </a:lnTo>
                <a:lnTo>
                  <a:pt x="8" y="64"/>
                </a:lnTo>
                <a:lnTo>
                  <a:pt x="8" y="56"/>
                </a:lnTo>
                <a:lnTo>
                  <a:pt x="4" y="56"/>
                </a:lnTo>
                <a:lnTo>
                  <a:pt x="4" y="44"/>
                </a:lnTo>
                <a:lnTo>
                  <a:pt x="0" y="44"/>
                </a:lnTo>
                <a:lnTo>
                  <a:pt x="0" y="28"/>
                </a:lnTo>
                <a:lnTo>
                  <a:pt x="8" y="28"/>
                </a:lnTo>
                <a:lnTo>
                  <a:pt x="8" y="20"/>
                </a:lnTo>
                <a:lnTo>
                  <a:pt x="12" y="20"/>
                </a:lnTo>
                <a:lnTo>
                  <a:pt x="12" y="16"/>
                </a:lnTo>
                <a:close/>
              </a:path>
            </a:pathLst>
          </a:cu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82" name="Freeform 10"/>
          <p:cNvSpPr>
            <a:spLocks/>
          </p:cNvSpPr>
          <p:nvPr/>
        </p:nvSpPr>
        <p:spPr bwMode="auto">
          <a:xfrm>
            <a:off x="6011863" y="3581400"/>
            <a:ext cx="1098550" cy="847725"/>
          </a:xfrm>
          <a:custGeom>
            <a:avLst/>
            <a:gdLst>
              <a:gd name="T0" fmla="*/ 0 w 80"/>
              <a:gd name="T1" fmla="*/ 398929 h 68"/>
              <a:gd name="T2" fmla="*/ 54928 w 80"/>
              <a:gd name="T3" fmla="*/ 398929 h 68"/>
              <a:gd name="T4" fmla="*/ 54928 w 80"/>
              <a:gd name="T5" fmla="*/ 349063 h 68"/>
              <a:gd name="T6" fmla="*/ 109855 w 80"/>
              <a:gd name="T7" fmla="*/ 349063 h 68"/>
              <a:gd name="T8" fmla="*/ 109855 w 80"/>
              <a:gd name="T9" fmla="*/ 299197 h 68"/>
              <a:gd name="T10" fmla="*/ 164782 w 80"/>
              <a:gd name="T11" fmla="*/ 299197 h 68"/>
              <a:gd name="T12" fmla="*/ 164782 w 80"/>
              <a:gd name="T13" fmla="*/ 236864 h 68"/>
              <a:gd name="T14" fmla="*/ 164782 w 80"/>
              <a:gd name="T15" fmla="*/ 0 h 68"/>
              <a:gd name="T16" fmla="*/ 1098550 w 80"/>
              <a:gd name="T17" fmla="*/ 0 h 68"/>
              <a:gd name="T18" fmla="*/ 1098550 w 80"/>
              <a:gd name="T19" fmla="*/ 99732 h 68"/>
              <a:gd name="T20" fmla="*/ 933768 w 80"/>
              <a:gd name="T21" fmla="*/ 99732 h 68"/>
              <a:gd name="T22" fmla="*/ 933768 w 80"/>
              <a:gd name="T23" fmla="*/ 149599 h 68"/>
              <a:gd name="T24" fmla="*/ 878840 w 80"/>
              <a:gd name="T25" fmla="*/ 149599 h 68"/>
              <a:gd name="T26" fmla="*/ 878840 w 80"/>
              <a:gd name="T27" fmla="*/ 249331 h 68"/>
              <a:gd name="T28" fmla="*/ 768985 w 80"/>
              <a:gd name="T29" fmla="*/ 249331 h 68"/>
              <a:gd name="T30" fmla="*/ 768985 w 80"/>
              <a:gd name="T31" fmla="*/ 448796 h 68"/>
              <a:gd name="T32" fmla="*/ 823912 w 80"/>
              <a:gd name="T33" fmla="*/ 448796 h 68"/>
              <a:gd name="T34" fmla="*/ 823912 w 80"/>
              <a:gd name="T35" fmla="*/ 598394 h 68"/>
              <a:gd name="T36" fmla="*/ 878840 w 80"/>
              <a:gd name="T37" fmla="*/ 598394 h 68"/>
              <a:gd name="T38" fmla="*/ 878840 w 80"/>
              <a:gd name="T39" fmla="*/ 698126 h 68"/>
              <a:gd name="T40" fmla="*/ 768985 w 80"/>
              <a:gd name="T41" fmla="*/ 698126 h 68"/>
              <a:gd name="T42" fmla="*/ 768985 w 80"/>
              <a:gd name="T43" fmla="*/ 747993 h 68"/>
              <a:gd name="T44" fmla="*/ 714057 w 80"/>
              <a:gd name="T45" fmla="*/ 747993 h 68"/>
              <a:gd name="T46" fmla="*/ 604202 w 80"/>
              <a:gd name="T47" fmla="*/ 747993 h 68"/>
              <a:gd name="T48" fmla="*/ 604202 w 80"/>
              <a:gd name="T49" fmla="*/ 847725 h 68"/>
              <a:gd name="T50" fmla="*/ 494348 w 80"/>
              <a:gd name="T51" fmla="*/ 847725 h 68"/>
              <a:gd name="T52" fmla="*/ 494348 w 80"/>
              <a:gd name="T53" fmla="*/ 747993 h 68"/>
              <a:gd name="T54" fmla="*/ 439420 w 80"/>
              <a:gd name="T55" fmla="*/ 747993 h 68"/>
              <a:gd name="T56" fmla="*/ 439420 w 80"/>
              <a:gd name="T57" fmla="*/ 698126 h 68"/>
              <a:gd name="T58" fmla="*/ 384492 w 80"/>
              <a:gd name="T59" fmla="*/ 698126 h 68"/>
              <a:gd name="T60" fmla="*/ 384492 w 80"/>
              <a:gd name="T61" fmla="*/ 648260 h 68"/>
              <a:gd name="T62" fmla="*/ 274638 w 80"/>
              <a:gd name="T63" fmla="*/ 648260 h 68"/>
              <a:gd name="T64" fmla="*/ 274638 w 80"/>
              <a:gd name="T65" fmla="*/ 598394 h 68"/>
              <a:gd name="T66" fmla="*/ 274638 w 80"/>
              <a:gd name="T67" fmla="*/ 548528 h 68"/>
              <a:gd name="T68" fmla="*/ 164782 w 80"/>
              <a:gd name="T69" fmla="*/ 548528 h 68"/>
              <a:gd name="T70" fmla="*/ 164782 w 80"/>
              <a:gd name="T71" fmla="*/ 498662 h 68"/>
              <a:gd name="T72" fmla="*/ 123587 w 80"/>
              <a:gd name="T73" fmla="*/ 498662 h 68"/>
              <a:gd name="T74" fmla="*/ 54928 w 80"/>
              <a:gd name="T75" fmla="*/ 498662 h 68"/>
              <a:gd name="T76" fmla="*/ 54928 w 80"/>
              <a:gd name="T77" fmla="*/ 398929 h 68"/>
              <a:gd name="T78" fmla="*/ 0 w 80"/>
              <a:gd name="T79" fmla="*/ 398929 h 6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80"/>
              <a:gd name="T121" fmla="*/ 0 h 68"/>
              <a:gd name="T122" fmla="*/ 80 w 80"/>
              <a:gd name="T123" fmla="*/ 68 h 6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80" h="68">
                <a:moveTo>
                  <a:pt x="0" y="32"/>
                </a:moveTo>
                <a:lnTo>
                  <a:pt x="4" y="32"/>
                </a:lnTo>
                <a:lnTo>
                  <a:pt x="4" y="28"/>
                </a:lnTo>
                <a:lnTo>
                  <a:pt x="8" y="28"/>
                </a:lnTo>
                <a:lnTo>
                  <a:pt x="8" y="24"/>
                </a:lnTo>
                <a:lnTo>
                  <a:pt x="12" y="24"/>
                </a:lnTo>
                <a:lnTo>
                  <a:pt x="12" y="19"/>
                </a:lnTo>
                <a:lnTo>
                  <a:pt x="12" y="0"/>
                </a:lnTo>
                <a:lnTo>
                  <a:pt x="80" y="0"/>
                </a:lnTo>
                <a:lnTo>
                  <a:pt x="80" y="8"/>
                </a:lnTo>
                <a:lnTo>
                  <a:pt x="68" y="8"/>
                </a:lnTo>
                <a:lnTo>
                  <a:pt x="68" y="12"/>
                </a:lnTo>
                <a:lnTo>
                  <a:pt x="64" y="12"/>
                </a:lnTo>
                <a:lnTo>
                  <a:pt x="64" y="20"/>
                </a:lnTo>
                <a:lnTo>
                  <a:pt x="56" y="20"/>
                </a:lnTo>
                <a:lnTo>
                  <a:pt x="56" y="36"/>
                </a:lnTo>
                <a:lnTo>
                  <a:pt x="60" y="36"/>
                </a:lnTo>
                <a:lnTo>
                  <a:pt x="60" y="48"/>
                </a:lnTo>
                <a:lnTo>
                  <a:pt x="64" y="48"/>
                </a:lnTo>
                <a:lnTo>
                  <a:pt x="64" y="56"/>
                </a:lnTo>
                <a:lnTo>
                  <a:pt x="56" y="56"/>
                </a:lnTo>
                <a:lnTo>
                  <a:pt x="56" y="60"/>
                </a:lnTo>
                <a:lnTo>
                  <a:pt x="52" y="60"/>
                </a:lnTo>
                <a:lnTo>
                  <a:pt x="44" y="60"/>
                </a:lnTo>
                <a:lnTo>
                  <a:pt x="44" y="68"/>
                </a:lnTo>
                <a:lnTo>
                  <a:pt x="36" y="68"/>
                </a:lnTo>
                <a:lnTo>
                  <a:pt x="36" y="60"/>
                </a:lnTo>
                <a:lnTo>
                  <a:pt x="32" y="60"/>
                </a:lnTo>
                <a:lnTo>
                  <a:pt x="32" y="56"/>
                </a:lnTo>
                <a:lnTo>
                  <a:pt x="28" y="56"/>
                </a:lnTo>
                <a:lnTo>
                  <a:pt x="28" y="52"/>
                </a:lnTo>
                <a:lnTo>
                  <a:pt x="20" y="52"/>
                </a:lnTo>
                <a:lnTo>
                  <a:pt x="20" y="48"/>
                </a:lnTo>
                <a:lnTo>
                  <a:pt x="20" y="44"/>
                </a:lnTo>
                <a:lnTo>
                  <a:pt x="12" y="44"/>
                </a:lnTo>
                <a:lnTo>
                  <a:pt x="12" y="40"/>
                </a:lnTo>
                <a:lnTo>
                  <a:pt x="9" y="40"/>
                </a:lnTo>
                <a:lnTo>
                  <a:pt x="4" y="40"/>
                </a:lnTo>
                <a:lnTo>
                  <a:pt x="4" y="32"/>
                </a:lnTo>
                <a:lnTo>
                  <a:pt x="0" y="32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83" name="Freeform 11"/>
          <p:cNvSpPr>
            <a:spLocks/>
          </p:cNvSpPr>
          <p:nvPr/>
        </p:nvSpPr>
        <p:spPr bwMode="auto">
          <a:xfrm>
            <a:off x="6615113" y="4279900"/>
            <a:ext cx="1482725" cy="1198563"/>
          </a:xfrm>
          <a:custGeom>
            <a:avLst/>
            <a:gdLst>
              <a:gd name="T0" fmla="*/ 0 w 108"/>
              <a:gd name="T1" fmla="*/ 49940 h 96"/>
              <a:gd name="T2" fmla="*/ 164747 w 108"/>
              <a:gd name="T3" fmla="*/ 49940 h 96"/>
              <a:gd name="T4" fmla="*/ 164747 w 108"/>
              <a:gd name="T5" fmla="*/ 0 h 96"/>
              <a:gd name="T6" fmla="*/ 274579 w 108"/>
              <a:gd name="T7" fmla="*/ 0 h 96"/>
              <a:gd name="T8" fmla="*/ 274579 w 108"/>
              <a:gd name="T9" fmla="*/ 49940 h 96"/>
              <a:gd name="T10" fmla="*/ 329494 w 108"/>
              <a:gd name="T11" fmla="*/ 49940 h 96"/>
              <a:gd name="T12" fmla="*/ 329494 w 108"/>
              <a:gd name="T13" fmla="*/ 99880 h 96"/>
              <a:gd name="T14" fmla="*/ 384410 w 108"/>
              <a:gd name="T15" fmla="*/ 99880 h 96"/>
              <a:gd name="T16" fmla="*/ 384410 w 108"/>
              <a:gd name="T17" fmla="*/ 149820 h 96"/>
              <a:gd name="T18" fmla="*/ 549157 w 108"/>
              <a:gd name="T19" fmla="*/ 149820 h 96"/>
              <a:gd name="T20" fmla="*/ 549157 w 108"/>
              <a:gd name="T21" fmla="*/ 99880 h 96"/>
              <a:gd name="T22" fmla="*/ 658989 w 108"/>
              <a:gd name="T23" fmla="*/ 99880 h 96"/>
              <a:gd name="T24" fmla="*/ 658989 w 108"/>
              <a:gd name="T25" fmla="*/ 299641 h 96"/>
              <a:gd name="T26" fmla="*/ 713905 w 108"/>
              <a:gd name="T27" fmla="*/ 299641 h 96"/>
              <a:gd name="T28" fmla="*/ 713905 w 108"/>
              <a:gd name="T29" fmla="*/ 399521 h 96"/>
              <a:gd name="T30" fmla="*/ 823736 w 108"/>
              <a:gd name="T31" fmla="*/ 399521 h 96"/>
              <a:gd name="T32" fmla="*/ 823736 w 108"/>
              <a:gd name="T33" fmla="*/ 449461 h 96"/>
              <a:gd name="T34" fmla="*/ 933568 w 108"/>
              <a:gd name="T35" fmla="*/ 449461 h 96"/>
              <a:gd name="T36" fmla="*/ 933568 w 108"/>
              <a:gd name="T37" fmla="*/ 549341 h 96"/>
              <a:gd name="T38" fmla="*/ 1098315 w 108"/>
              <a:gd name="T39" fmla="*/ 549341 h 96"/>
              <a:gd name="T40" fmla="*/ 1098315 w 108"/>
              <a:gd name="T41" fmla="*/ 649222 h 96"/>
              <a:gd name="T42" fmla="*/ 1263062 w 108"/>
              <a:gd name="T43" fmla="*/ 649222 h 96"/>
              <a:gd name="T44" fmla="*/ 1263062 w 108"/>
              <a:gd name="T45" fmla="*/ 749102 h 96"/>
              <a:gd name="T46" fmla="*/ 1372894 w 108"/>
              <a:gd name="T47" fmla="*/ 749102 h 96"/>
              <a:gd name="T48" fmla="*/ 1372894 w 108"/>
              <a:gd name="T49" fmla="*/ 799042 h 96"/>
              <a:gd name="T50" fmla="*/ 1482725 w 108"/>
              <a:gd name="T51" fmla="*/ 799042 h 96"/>
              <a:gd name="T52" fmla="*/ 1482725 w 108"/>
              <a:gd name="T53" fmla="*/ 948862 h 96"/>
              <a:gd name="T54" fmla="*/ 1372894 w 108"/>
              <a:gd name="T55" fmla="*/ 948862 h 96"/>
              <a:gd name="T56" fmla="*/ 1372894 w 108"/>
              <a:gd name="T57" fmla="*/ 1098683 h 96"/>
              <a:gd name="T58" fmla="*/ 1098315 w 108"/>
              <a:gd name="T59" fmla="*/ 1098683 h 96"/>
              <a:gd name="T60" fmla="*/ 1098315 w 108"/>
              <a:gd name="T61" fmla="*/ 1198563 h 96"/>
              <a:gd name="T62" fmla="*/ 988483 w 108"/>
              <a:gd name="T63" fmla="*/ 1198563 h 96"/>
              <a:gd name="T64" fmla="*/ 988483 w 108"/>
              <a:gd name="T65" fmla="*/ 1098683 h 96"/>
              <a:gd name="T66" fmla="*/ 878652 w 108"/>
              <a:gd name="T67" fmla="*/ 1098683 h 96"/>
              <a:gd name="T68" fmla="*/ 878652 w 108"/>
              <a:gd name="T69" fmla="*/ 948862 h 96"/>
              <a:gd name="T70" fmla="*/ 768820 w 108"/>
              <a:gd name="T71" fmla="*/ 948862 h 96"/>
              <a:gd name="T72" fmla="*/ 768820 w 108"/>
              <a:gd name="T73" fmla="*/ 848982 h 96"/>
              <a:gd name="T74" fmla="*/ 658989 w 108"/>
              <a:gd name="T75" fmla="*/ 848982 h 96"/>
              <a:gd name="T76" fmla="*/ 658989 w 108"/>
              <a:gd name="T77" fmla="*/ 749102 h 96"/>
              <a:gd name="T78" fmla="*/ 549157 w 108"/>
              <a:gd name="T79" fmla="*/ 749102 h 96"/>
              <a:gd name="T80" fmla="*/ 549157 w 108"/>
              <a:gd name="T81" fmla="*/ 649222 h 96"/>
              <a:gd name="T82" fmla="*/ 384410 w 108"/>
              <a:gd name="T83" fmla="*/ 649222 h 96"/>
              <a:gd name="T84" fmla="*/ 384410 w 108"/>
              <a:gd name="T85" fmla="*/ 499401 h 96"/>
              <a:gd name="T86" fmla="*/ 274579 w 108"/>
              <a:gd name="T87" fmla="*/ 499401 h 96"/>
              <a:gd name="T88" fmla="*/ 274579 w 108"/>
              <a:gd name="T89" fmla="*/ 399521 h 96"/>
              <a:gd name="T90" fmla="*/ 219663 w 108"/>
              <a:gd name="T91" fmla="*/ 399521 h 96"/>
              <a:gd name="T92" fmla="*/ 219663 w 108"/>
              <a:gd name="T93" fmla="*/ 349581 h 96"/>
              <a:gd name="T94" fmla="*/ 164747 w 108"/>
              <a:gd name="T95" fmla="*/ 349581 h 96"/>
              <a:gd name="T96" fmla="*/ 164747 w 108"/>
              <a:gd name="T97" fmla="*/ 299641 h 96"/>
              <a:gd name="T98" fmla="*/ 164747 w 108"/>
              <a:gd name="T99" fmla="*/ 199761 h 96"/>
              <a:gd name="T100" fmla="*/ 0 w 108"/>
              <a:gd name="T101" fmla="*/ 199761 h 96"/>
              <a:gd name="T102" fmla="*/ 0 w 108"/>
              <a:gd name="T103" fmla="*/ 49940 h 9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08"/>
              <a:gd name="T157" fmla="*/ 0 h 96"/>
              <a:gd name="T158" fmla="*/ 108 w 108"/>
              <a:gd name="T159" fmla="*/ 96 h 9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08" h="96">
                <a:moveTo>
                  <a:pt x="0" y="4"/>
                </a:moveTo>
                <a:lnTo>
                  <a:pt x="12" y="4"/>
                </a:lnTo>
                <a:lnTo>
                  <a:pt x="12" y="0"/>
                </a:lnTo>
                <a:lnTo>
                  <a:pt x="20" y="0"/>
                </a:lnTo>
                <a:lnTo>
                  <a:pt x="20" y="4"/>
                </a:lnTo>
                <a:lnTo>
                  <a:pt x="24" y="4"/>
                </a:lnTo>
                <a:lnTo>
                  <a:pt x="24" y="8"/>
                </a:lnTo>
                <a:lnTo>
                  <a:pt x="28" y="8"/>
                </a:lnTo>
                <a:lnTo>
                  <a:pt x="28" y="12"/>
                </a:lnTo>
                <a:lnTo>
                  <a:pt x="40" y="12"/>
                </a:lnTo>
                <a:lnTo>
                  <a:pt x="40" y="8"/>
                </a:lnTo>
                <a:lnTo>
                  <a:pt x="48" y="8"/>
                </a:lnTo>
                <a:lnTo>
                  <a:pt x="48" y="24"/>
                </a:lnTo>
                <a:lnTo>
                  <a:pt x="52" y="24"/>
                </a:lnTo>
                <a:lnTo>
                  <a:pt x="52" y="32"/>
                </a:lnTo>
                <a:lnTo>
                  <a:pt x="60" y="32"/>
                </a:lnTo>
                <a:lnTo>
                  <a:pt x="60" y="36"/>
                </a:lnTo>
                <a:lnTo>
                  <a:pt x="68" y="36"/>
                </a:lnTo>
                <a:lnTo>
                  <a:pt x="68" y="44"/>
                </a:lnTo>
                <a:lnTo>
                  <a:pt x="80" y="44"/>
                </a:lnTo>
                <a:lnTo>
                  <a:pt x="80" y="52"/>
                </a:lnTo>
                <a:lnTo>
                  <a:pt x="92" y="52"/>
                </a:lnTo>
                <a:lnTo>
                  <a:pt x="92" y="60"/>
                </a:lnTo>
                <a:lnTo>
                  <a:pt x="100" y="60"/>
                </a:lnTo>
                <a:lnTo>
                  <a:pt x="100" y="64"/>
                </a:lnTo>
                <a:lnTo>
                  <a:pt x="108" y="64"/>
                </a:lnTo>
                <a:lnTo>
                  <a:pt x="108" y="76"/>
                </a:lnTo>
                <a:lnTo>
                  <a:pt x="100" y="76"/>
                </a:lnTo>
                <a:lnTo>
                  <a:pt x="100" y="88"/>
                </a:lnTo>
                <a:lnTo>
                  <a:pt x="80" y="88"/>
                </a:lnTo>
                <a:lnTo>
                  <a:pt x="80" y="96"/>
                </a:lnTo>
                <a:lnTo>
                  <a:pt x="72" y="96"/>
                </a:lnTo>
                <a:lnTo>
                  <a:pt x="72" y="88"/>
                </a:lnTo>
                <a:lnTo>
                  <a:pt x="64" y="88"/>
                </a:lnTo>
                <a:lnTo>
                  <a:pt x="64" y="76"/>
                </a:lnTo>
                <a:lnTo>
                  <a:pt x="56" y="76"/>
                </a:lnTo>
                <a:lnTo>
                  <a:pt x="56" y="68"/>
                </a:lnTo>
                <a:lnTo>
                  <a:pt x="48" y="68"/>
                </a:lnTo>
                <a:lnTo>
                  <a:pt x="48" y="60"/>
                </a:lnTo>
                <a:lnTo>
                  <a:pt x="40" y="60"/>
                </a:lnTo>
                <a:lnTo>
                  <a:pt x="40" y="52"/>
                </a:lnTo>
                <a:lnTo>
                  <a:pt x="28" y="52"/>
                </a:lnTo>
                <a:lnTo>
                  <a:pt x="28" y="40"/>
                </a:lnTo>
                <a:lnTo>
                  <a:pt x="20" y="40"/>
                </a:lnTo>
                <a:lnTo>
                  <a:pt x="20" y="32"/>
                </a:lnTo>
                <a:lnTo>
                  <a:pt x="16" y="32"/>
                </a:lnTo>
                <a:lnTo>
                  <a:pt x="16" y="28"/>
                </a:lnTo>
                <a:lnTo>
                  <a:pt x="12" y="28"/>
                </a:lnTo>
                <a:lnTo>
                  <a:pt x="12" y="24"/>
                </a:lnTo>
                <a:lnTo>
                  <a:pt x="12" y="16"/>
                </a:lnTo>
                <a:lnTo>
                  <a:pt x="0" y="16"/>
                </a:lnTo>
                <a:lnTo>
                  <a:pt x="0" y="4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84" name="Freeform 12"/>
          <p:cNvSpPr>
            <a:spLocks/>
          </p:cNvSpPr>
          <p:nvPr/>
        </p:nvSpPr>
        <p:spPr bwMode="auto">
          <a:xfrm>
            <a:off x="4200525" y="5376863"/>
            <a:ext cx="1866900" cy="1047750"/>
          </a:xfrm>
          <a:custGeom>
            <a:avLst/>
            <a:gdLst>
              <a:gd name="T0" fmla="*/ 0 w 136"/>
              <a:gd name="T1" fmla="*/ 498929 h 84"/>
              <a:gd name="T2" fmla="*/ 0 w 136"/>
              <a:gd name="T3" fmla="*/ 299357 h 84"/>
              <a:gd name="T4" fmla="*/ 54909 w 136"/>
              <a:gd name="T5" fmla="*/ 299357 h 84"/>
              <a:gd name="T6" fmla="*/ 54909 w 136"/>
              <a:gd name="T7" fmla="*/ 149679 h 84"/>
              <a:gd name="T8" fmla="*/ 164726 w 136"/>
              <a:gd name="T9" fmla="*/ 149679 h 84"/>
              <a:gd name="T10" fmla="*/ 164726 w 136"/>
              <a:gd name="T11" fmla="*/ 99786 h 84"/>
              <a:gd name="T12" fmla="*/ 274544 w 136"/>
              <a:gd name="T13" fmla="*/ 99786 h 84"/>
              <a:gd name="T14" fmla="*/ 274544 w 136"/>
              <a:gd name="T15" fmla="*/ 49893 h 84"/>
              <a:gd name="T16" fmla="*/ 603997 w 136"/>
              <a:gd name="T17" fmla="*/ 49893 h 84"/>
              <a:gd name="T18" fmla="*/ 603997 w 136"/>
              <a:gd name="T19" fmla="*/ 0 h 84"/>
              <a:gd name="T20" fmla="*/ 768723 w 136"/>
              <a:gd name="T21" fmla="*/ 0 h 84"/>
              <a:gd name="T22" fmla="*/ 768723 w 136"/>
              <a:gd name="T23" fmla="*/ 99786 h 84"/>
              <a:gd name="T24" fmla="*/ 878541 w 136"/>
              <a:gd name="T25" fmla="*/ 99786 h 84"/>
              <a:gd name="T26" fmla="*/ 878541 w 136"/>
              <a:gd name="T27" fmla="*/ 149679 h 84"/>
              <a:gd name="T28" fmla="*/ 1043268 w 136"/>
              <a:gd name="T29" fmla="*/ 149679 h 84"/>
              <a:gd name="T30" fmla="*/ 1043268 w 136"/>
              <a:gd name="T31" fmla="*/ 199571 h 84"/>
              <a:gd name="T32" fmla="*/ 1153085 w 136"/>
              <a:gd name="T33" fmla="*/ 199571 h 84"/>
              <a:gd name="T34" fmla="*/ 1153085 w 136"/>
              <a:gd name="T35" fmla="*/ 299357 h 84"/>
              <a:gd name="T36" fmla="*/ 1043268 w 136"/>
              <a:gd name="T37" fmla="*/ 299357 h 84"/>
              <a:gd name="T38" fmla="*/ 1043268 w 136"/>
              <a:gd name="T39" fmla="*/ 498929 h 84"/>
              <a:gd name="T40" fmla="*/ 1111904 w 136"/>
              <a:gd name="T41" fmla="*/ 498929 h 84"/>
              <a:gd name="T42" fmla="*/ 1262903 w 136"/>
              <a:gd name="T43" fmla="*/ 498929 h 84"/>
              <a:gd name="T44" fmla="*/ 1262903 w 136"/>
              <a:gd name="T45" fmla="*/ 449036 h 84"/>
              <a:gd name="T46" fmla="*/ 1427629 w 136"/>
              <a:gd name="T47" fmla="*/ 449036 h 84"/>
              <a:gd name="T48" fmla="*/ 1427629 w 136"/>
              <a:gd name="T49" fmla="*/ 361723 h 84"/>
              <a:gd name="T50" fmla="*/ 1427629 w 136"/>
              <a:gd name="T51" fmla="*/ 299357 h 84"/>
              <a:gd name="T52" fmla="*/ 1537447 w 136"/>
              <a:gd name="T53" fmla="*/ 299357 h 84"/>
              <a:gd name="T54" fmla="*/ 1537447 w 136"/>
              <a:gd name="T55" fmla="*/ 249464 h 84"/>
              <a:gd name="T56" fmla="*/ 1647264 w 136"/>
              <a:gd name="T57" fmla="*/ 249464 h 84"/>
              <a:gd name="T58" fmla="*/ 1647264 w 136"/>
              <a:gd name="T59" fmla="*/ 199571 h 84"/>
              <a:gd name="T60" fmla="*/ 1757082 w 136"/>
              <a:gd name="T61" fmla="*/ 199571 h 84"/>
              <a:gd name="T62" fmla="*/ 1757082 w 136"/>
              <a:gd name="T63" fmla="*/ 149679 h 84"/>
              <a:gd name="T64" fmla="*/ 1866900 w 136"/>
              <a:gd name="T65" fmla="*/ 149679 h 84"/>
              <a:gd name="T66" fmla="*/ 1866900 w 136"/>
              <a:gd name="T67" fmla="*/ 299357 h 84"/>
              <a:gd name="T68" fmla="*/ 1702173 w 136"/>
              <a:gd name="T69" fmla="*/ 299357 h 84"/>
              <a:gd name="T70" fmla="*/ 1702173 w 136"/>
              <a:gd name="T71" fmla="*/ 349250 h 84"/>
              <a:gd name="T72" fmla="*/ 1592356 w 136"/>
              <a:gd name="T73" fmla="*/ 349250 h 84"/>
              <a:gd name="T74" fmla="*/ 1592356 w 136"/>
              <a:gd name="T75" fmla="*/ 399143 h 84"/>
              <a:gd name="T76" fmla="*/ 1592356 w 136"/>
              <a:gd name="T77" fmla="*/ 598714 h 84"/>
              <a:gd name="T78" fmla="*/ 1537447 w 136"/>
              <a:gd name="T79" fmla="*/ 598714 h 84"/>
              <a:gd name="T80" fmla="*/ 1537447 w 136"/>
              <a:gd name="T81" fmla="*/ 898071 h 84"/>
              <a:gd name="T82" fmla="*/ 1482538 w 136"/>
              <a:gd name="T83" fmla="*/ 898071 h 84"/>
              <a:gd name="T84" fmla="*/ 1372720 w 136"/>
              <a:gd name="T85" fmla="*/ 898071 h 84"/>
              <a:gd name="T86" fmla="*/ 1372720 w 136"/>
              <a:gd name="T87" fmla="*/ 848179 h 84"/>
              <a:gd name="T88" fmla="*/ 1153085 w 136"/>
              <a:gd name="T89" fmla="*/ 848179 h 84"/>
              <a:gd name="T90" fmla="*/ 1153085 w 136"/>
              <a:gd name="T91" fmla="*/ 1047750 h 84"/>
              <a:gd name="T92" fmla="*/ 823632 w 136"/>
              <a:gd name="T93" fmla="*/ 1047750 h 84"/>
              <a:gd name="T94" fmla="*/ 823632 w 136"/>
              <a:gd name="T95" fmla="*/ 997857 h 84"/>
              <a:gd name="T96" fmla="*/ 768723 w 136"/>
              <a:gd name="T97" fmla="*/ 997857 h 84"/>
              <a:gd name="T98" fmla="*/ 768723 w 136"/>
              <a:gd name="T99" fmla="*/ 947964 h 84"/>
              <a:gd name="T100" fmla="*/ 658906 w 136"/>
              <a:gd name="T101" fmla="*/ 947964 h 84"/>
              <a:gd name="T102" fmla="*/ 658906 w 136"/>
              <a:gd name="T103" fmla="*/ 848179 h 84"/>
              <a:gd name="T104" fmla="*/ 329453 w 136"/>
              <a:gd name="T105" fmla="*/ 848179 h 84"/>
              <a:gd name="T106" fmla="*/ 329453 w 136"/>
              <a:gd name="T107" fmla="*/ 548821 h 84"/>
              <a:gd name="T108" fmla="*/ 219635 w 136"/>
              <a:gd name="T109" fmla="*/ 548821 h 84"/>
              <a:gd name="T110" fmla="*/ 219635 w 136"/>
              <a:gd name="T111" fmla="*/ 498929 h 84"/>
              <a:gd name="T112" fmla="*/ 0 w 136"/>
              <a:gd name="T113" fmla="*/ 498929 h 8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36"/>
              <a:gd name="T172" fmla="*/ 0 h 84"/>
              <a:gd name="T173" fmla="*/ 136 w 136"/>
              <a:gd name="T174" fmla="*/ 84 h 8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36" h="84">
                <a:moveTo>
                  <a:pt x="0" y="40"/>
                </a:moveTo>
                <a:lnTo>
                  <a:pt x="0" y="24"/>
                </a:lnTo>
                <a:lnTo>
                  <a:pt x="4" y="24"/>
                </a:lnTo>
                <a:lnTo>
                  <a:pt x="4" y="12"/>
                </a:lnTo>
                <a:lnTo>
                  <a:pt x="12" y="12"/>
                </a:lnTo>
                <a:lnTo>
                  <a:pt x="12" y="8"/>
                </a:lnTo>
                <a:lnTo>
                  <a:pt x="20" y="8"/>
                </a:lnTo>
                <a:lnTo>
                  <a:pt x="20" y="4"/>
                </a:lnTo>
                <a:lnTo>
                  <a:pt x="44" y="4"/>
                </a:lnTo>
                <a:lnTo>
                  <a:pt x="44" y="0"/>
                </a:lnTo>
                <a:lnTo>
                  <a:pt x="56" y="0"/>
                </a:lnTo>
                <a:lnTo>
                  <a:pt x="56" y="8"/>
                </a:lnTo>
                <a:lnTo>
                  <a:pt x="64" y="8"/>
                </a:lnTo>
                <a:lnTo>
                  <a:pt x="64" y="12"/>
                </a:lnTo>
                <a:lnTo>
                  <a:pt x="76" y="12"/>
                </a:lnTo>
                <a:lnTo>
                  <a:pt x="76" y="16"/>
                </a:lnTo>
                <a:lnTo>
                  <a:pt x="84" y="16"/>
                </a:lnTo>
                <a:lnTo>
                  <a:pt x="84" y="24"/>
                </a:lnTo>
                <a:lnTo>
                  <a:pt x="76" y="24"/>
                </a:lnTo>
                <a:lnTo>
                  <a:pt x="76" y="40"/>
                </a:lnTo>
                <a:lnTo>
                  <a:pt x="81" y="40"/>
                </a:lnTo>
                <a:lnTo>
                  <a:pt x="92" y="40"/>
                </a:lnTo>
                <a:lnTo>
                  <a:pt x="92" y="36"/>
                </a:lnTo>
                <a:lnTo>
                  <a:pt x="104" y="36"/>
                </a:lnTo>
                <a:lnTo>
                  <a:pt x="104" y="29"/>
                </a:lnTo>
                <a:lnTo>
                  <a:pt x="104" y="24"/>
                </a:lnTo>
                <a:lnTo>
                  <a:pt x="112" y="24"/>
                </a:lnTo>
                <a:lnTo>
                  <a:pt x="112" y="20"/>
                </a:lnTo>
                <a:lnTo>
                  <a:pt x="120" y="20"/>
                </a:lnTo>
                <a:lnTo>
                  <a:pt x="120" y="16"/>
                </a:lnTo>
                <a:lnTo>
                  <a:pt x="128" y="16"/>
                </a:lnTo>
                <a:lnTo>
                  <a:pt x="128" y="12"/>
                </a:lnTo>
                <a:lnTo>
                  <a:pt x="136" y="12"/>
                </a:lnTo>
                <a:lnTo>
                  <a:pt x="136" y="24"/>
                </a:lnTo>
                <a:lnTo>
                  <a:pt x="124" y="24"/>
                </a:lnTo>
                <a:lnTo>
                  <a:pt x="124" y="28"/>
                </a:lnTo>
                <a:lnTo>
                  <a:pt x="116" y="28"/>
                </a:lnTo>
                <a:lnTo>
                  <a:pt x="116" y="32"/>
                </a:lnTo>
                <a:lnTo>
                  <a:pt x="116" y="48"/>
                </a:lnTo>
                <a:lnTo>
                  <a:pt x="112" y="48"/>
                </a:lnTo>
                <a:lnTo>
                  <a:pt x="112" y="72"/>
                </a:lnTo>
                <a:lnTo>
                  <a:pt x="108" y="72"/>
                </a:lnTo>
                <a:lnTo>
                  <a:pt x="100" y="72"/>
                </a:lnTo>
                <a:lnTo>
                  <a:pt x="100" y="68"/>
                </a:lnTo>
                <a:lnTo>
                  <a:pt x="84" y="68"/>
                </a:lnTo>
                <a:lnTo>
                  <a:pt x="84" y="84"/>
                </a:lnTo>
                <a:lnTo>
                  <a:pt x="60" y="84"/>
                </a:lnTo>
                <a:lnTo>
                  <a:pt x="60" y="80"/>
                </a:lnTo>
                <a:lnTo>
                  <a:pt x="56" y="80"/>
                </a:lnTo>
                <a:lnTo>
                  <a:pt x="56" y="76"/>
                </a:lnTo>
                <a:lnTo>
                  <a:pt x="48" y="76"/>
                </a:lnTo>
                <a:lnTo>
                  <a:pt x="48" y="68"/>
                </a:lnTo>
                <a:lnTo>
                  <a:pt x="24" y="68"/>
                </a:lnTo>
                <a:lnTo>
                  <a:pt x="24" y="44"/>
                </a:lnTo>
                <a:lnTo>
                  <a:pt x="16" y="44"/>
                </a:lnTo>
                <a:lnTo>
                  <a:pt x="16" y="40"/>
                </a:lnTo>
                <a:lnTo>
                  <a:pt x="0" y="40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85" name="Freeform 13"/>
          <p:cNvSpPr>
            <a:spLocks/>
          </p:cNvSpPr>
          <p:nvPr/>
        </p:nvSpPr>
        <p:spPr bwMode="auto">
          <a:xfrm>
            <a:off x="3981450" y="4729163"/>
            <a:ext cx="1206500" cy="798512"/>
          </a:xfrm>
          <a:custGeom>
            <a:avLst/>
            <a:gdLst>
              <a:gd name="T0" fmla="*/ 274205 w 88"/>
              <a:gd name="T1" fmla="*/ 798512 h 64"/>
              <a:gd name="T2" fmla="*/ 274205 w 88"/>
              <a:gd name="T3" fmla="*/ 748605 h 64"/>
              <a:gd name="T4" fmla="*/ 329045 w 88"/>
              <a:gd name="T5" fmla="*/ 748605 h 64"/>
              <a:gd name="T6" fmla="*/ 329045 w 88"/>
              <a:gd name="T7" fmla="*/ 648791 h 64"/>
              <a:gd name="T8" fmla="*/ 383886 w 88"/>
              <a:gd name="T9" fmla="*/ 648791 h 64"/>
              <a:gd name="T10" fmla="*/ 383886 w 88"/>
              <a:gd name="T11" fmla="*/ 548977 h 64"/>
              <a:gd name="T12" fmla="*/ 329045 w 88"/>
              <a:gd name="T13" fmla="*/ 548977 h 64"/>
              <a:gd name="T14" fmla="*/ 219364 w 88"/>
              <a:gd name="T15" fmla="*/ 548977 h 64"/>
              <a:gd name="T16" fmla="*/ 219364 w 88"/>
              <a:gd name="T17" fmla="*/ 499070 h 64"/>
              <a:gd name="T18" fmla="*/ 109682 w 88"/>
              <a:gd name="T19" fmla="*/ 499070 h 64"/>
              <a:gd name="T20" fmla="*/ 109682 w 88"/>
              <a:gd name="T21" fmla="*/ 449163 h 64"/>
              <a:gd name="T22" fmla="*/ 164523 w 88"/>
              <a:gd name="T23" fmla="*/ 449163 h 64"/>
              <a:gd name="T24" fmla="*/ 164523 w 88"/>
              <a:gd name="T25" fmla="*/ 349349 h 64"/>
              <a:gd name="T26" fmla="*/ 219364 w 88"/>
              <a:gd name="T27" fmla="*/ 349349 h 64"/>
              <a:gd name="T28" fmla="*/ 219364 w 88"/>
              <a:gd name="T29" fmla="*/ 249535 h 64"/>
              <a:gd name="T30" fmla="*/ 54841 w 88"/>
              <a:gd name="T31" fmla="*/ 249535 h 64"/>
              <a:gd name="T32" fmla="*/ 54841 w 88"/>
              <a:gd name="T33" fmla="*/ 199628 h 64"/>
              <a:gd name="T34" fmla="*/ 0 w 88"/>
              <a:gd name="T35" fmla="*/ 199628 h 64"/>
              <a:gd name="T36" fmla="*/ 0 w 88"/>
              <a:gd name="T37" fmla="*/ 149721 h 64"/>
              <a:gd name="T38" fmla="*/ 54841 w 88"/>
              <a:gd name="T39" fmla="*/ 149721 h 64"/>
              <a:gd name="T40" fmla="*/ 54841 w 88"/>
              <a:gd name="T41" fmla="*/ 99814 h 64"/>
              <a:gd name="T42" fmla="*/ 109682 w 88"/>
              <a:gd name="T43" fmla="*/ 99814 h 64"/>
              <a:gd name="T44" fmla="*/ 109682 w 88"/>
              <a:gd name="T45" fmla="*/ 49907 h 64"/>
              <a:gd name="T46" fmla="*/ 164523 w 88"/>
              <a:gd name="T47" fmla="*/ 49907 h 64"/>
              <a:gd name="T48" fmla="*/ 164523 w 88"/>
              <a:gd name="T49" fmla="*/ 0 h 64"/>
              <a:gd name="T50" fmla="*/ 329045 w 88"/>
              <a:gd name="T51" fmla="*/ 0 h 64"/>
              <a:gd name="T52" fmla="*/ 329045 w 88"/>
              <a:gd name="T53" fmla="*/ 49907 h 64"/>
              <a:gd name="T54" fmla="*/ 493568 w 88"/>
              <a:gd name="T55" fmla="*/ 49907 h 64"/>
              <a:gd name="T56" fmla="*/ 493568 w 88"/>
              <a:gd name="T57" fmla="*/ 0 h 64"/>
              <a:gd name="T58" fmla="*/ 548409 w 88"/>
              <a:gd name="T59" fmla="*/ 0 h 64"/>
              <a:gd name="T60" fmla="*/ 548409 w 88"/>
              <a:gd name="T61" fmla="*/ 49907 h 64"/>
              <a:gd name="T62" fmla="*/ 658091 w 88"/>
              <a:gd name="T63" fmla="*/ 49907 h 64"/>
              <a:gd name="T64" fmla="*/ 658091 w 88"/>
              <a:gd name="T65" fmla="*/ 99814 h 64"/>
              <a:gd name="T66" fmla="*/ 822614 w 88"/>
              <a:gd name="T67" fmla="*/ 99814 h 64"/>
              <a:gd name="T68" fmla="*/ 822614 w 88"/>
              <a:gd name="T69" fmla="*/ 0 h 64"/>
              <a:gd name="T70" fmla="*/ 877455 w 88"/>
              <a:gd name="T71" fmla="*/ 0 h 64"/>
              <a:gd name="T72" fmla="*/ 877455 w 88"/>
              <a:gd name="T73" fmla="*/ 49907 h 64"/>
              <a:gd name="T74" fmla="*/ 1206500 w 88"/>
              <a:gd name="T75" fmla="*/ 49907 h 64"/>
              <a:gd name="T76" fmla="*/ 1206500 w 88"/>
              <a:gd name="T77" fmla="*/ 199628 h 64"/>
              <a:gd name="T78" fmla="*/ 1096818 w 88"/>
              <a:gd name="T79" fmla="*/ 199628 h 64"/>
              <a:gd name="T80" fmla="*/ 1096818 w 88"/>
              <a:gd name="T81" fmla="*/ 349349 h 64"/>
              <a:gd name="T82" fmla="*/ 987136 w 88"/>
              <a:gd name="T83" fmla="*/ 349349 h 64"/>
              <a:gd name="T84" fmla="*/ 987136 w 88"/>
              <a:gd name="T85" fmla="*/ 499070 h 64"/>
              <a:gd name="T86" fmla="*/ 822614 w 88"/>
              <a:gd name="T87" fmla="*/ 499070 h 64"/>
              <a:gd name="T88" fmla="*/ 822614 w 88"/>
              <a:gd name="T89" fmla="*/ 648791 h 64"/>
              <a:gd name="T90" fmla="*/ 822614 w 88"/>
              <a:gd name="T91" fmla="*/ 698698 h 64"/>
              <a:gd name="T92" fmla="*/ 493568 w 88"/>
              <a:gd name="T93" fmla="*/ 698698 h 64"/>
              <a:gd name="T94" fmla="*/ 493568 w 88"/>
              <a:gd name="T95" fmla="*/ 748605 h 64"/>
              <a:gd name="T96" fmla="*/ 383886 w 88"/>
              <a:gd name="T97" fmla="*/ 748605 h 64"/>
              <a:gd name="T98" fmla="*/ 383886 w 88"/>
              <a:gd name="T99" fmla="*/ 798512 h 64"/>
              <a:gd name="T100" fmla="*/ 274205 w 88"/>
              <a:gd name="T101" fmla="*/ 798512 h 6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88"/>
              <a:gd name="T154" fmla="*/ 0 h 64"/>
              <a:gd name="T155" fmla="*/ 88 w 88"/>
              <a:gd name="T156" fmla="*/ 64 h 64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88" h="64">
                <a:moveTo>
                  <a:pt x="20" y="64"/>
                </a:moveTo>
                <a:lnTo>
                  <a:pt x="20" y="60"/>
                </a:lnTo>
                <a:lnTo>
                  <a:pt x="24" y="60"/>
                </a:lnTo>
                <a:lnTo>
                  <a:pt x="24" y="52"/>
                </a:lnTo>
                <a:lnTo>
                  <a:pt x="28" y="52"/>
                </a:lnTo>
                <a:lnTo>
                  <a:pt x="28" y="44"/>
                </a:lnTo>
                <a:lnTo>
                  <a:pt x="24" y="44"/>
                </a:lnTo>
                <a:lnTo>
                  <a:pt x="16" y="44"/>
                </a:lnTo>
                <a:lnTo>
                  <a:pt x="16" y="40"/>
                </a:lnTo>
                <a:lnTo>
                  <a:pt x="8" y="40"/>
                </a:lnTo>
                <a:lnTo>
                  <a:pt x="8" y="36"/>
                </a:lnTo>
                <a:lnTo>
                  <a:pt x="12" y="36"/>
                </a:lnTo>
                <a:lnTo>
                  <a:pt x="12" y="28"/>
                </a:lnTo>
                <a:lnTo>
                  <a:pt x="16" y="28"/>
                </a:lnTo>
                <a:lnTo>
                  <a:pt x="16" y="20"/>
                </a:lnTo>
                <a:lnTo>
                  <a:pt x="4" y="20"/>
                </a:lnTo>
                <a:lnTo>
                  <a:pt x="4" y="16"/>
                </a:lnTo>
                <a:lnTo>
                  <a:pt x="0" y="16"/>
                </a:lnTo>
                <a:lnTo>
                  <a:pt x="0" y="12"/>
                </a:lnTo>
                <a:lnTo>
                  <a:pt x="4" y="12"/>
                </a:lnTo>
                <a:lnTo>
                  <a:pt x="4" y="8"/>
                </a:lnTo>
                <a:lnTo>
                  <a:pt x="8" y="8"/>
                </a:lnTo>
                <a:lnTo>
                  <a:pt x="8" y="4"/>
                </a:lnTo>
                <a:lnTo>
                  <a:pt x="12" y="4"/>
                </a:lnTo>
                <a:lnTo>
                  <a:pt x="12" y="0"/>
                </a:lnTo>
                <a:lnTo>
                  <a:pt x="24" y="0"/>
                </a:lnTo>
                <a:lnTo>
                  <a:pt x="24" y="4"/>
                </a:lnTo>
                <a:lnTo>
                  <a:pt x="36" y="4"/>
                </a:lnTo>
                <a:lnTo>
                  <a:pt x="36" y="0"/>
                </a:lnTo>
                <a:lnTo>
                  <a:pt x="40" y="0"/>
                </a:lnTo>
                <a:lnTo>
                  <a:pt x="40" y="4"/>
                </a:lnTo>
                <a:lnTo>
                  <a:pt x="48" y="4"/>
                </a:lnTo>
                <a:lnTo>
                  <a:pt x="48" y="8"/>
                </a:lnTo>
                <a:lnTo>
                  <a:pt x="60" y="8"/>
                </a:lnTo>
                <a:lnTo>
                  <a:pt x="60" y="0"/>
                </a:lnTo>
                <a:lnTo>
                  <a:pt x="64" y="0"/>
                </a:lnTo>
                <a:lnTo>
                  <a:pt x="64" y="4"/>
                </a:lnTo>
                <a:lnTo>
                  <a:pt x="88" y="4"/>
                </a:lnTo>
                <a:lnTo>
                  <a:pt x="88" y="16"/>
                </a:lnTo>
                <a:lnTo>
                  <a:pt x="80" y="16"/>
                </a:lnTo>
                <a:lnTo>
                  <a:pt x="80" y="28"/>
                </a:lnTo>
                <a:lnTo>
                  <a:pt x="72" y="28"/>
                </a:lnTo>
                <a:lnTo>
                  <a:pt x="72" y="40"/>
                </a:lnTo>
                <a:lnTo>
                  <a:pt x="60" y="40"/>
                </a:lnTo>
                <a:lnTo>
                  <a:pt x="60" y="52"/>
                </a:lnTo>
                <a:lnTo>
                  <a:pt x="60" y="56"/>
                </a:lnTo>
                <a:lnTo>
                  <a:pt x="36" y="56"/>
                </a:lnTo>
                <a:lnTo>
                  <a:pt x="36" y="60"/>
                </a:lnTo>
                <a:lnTo>
                  <a:pt x="28" y="60"/>
                </a:lnTo>
                <a:lnTo>
                  <a:pt x="28" y="64"/>
                </a:lnTo>
                <a:lnTo>
                  <a:pt x="20" y="64"/>
                </a:lnTo>
                <a:close/>
              </a:path>
            </a:pathLst>
          </a:cu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86" name="Freeform 14"/>
          <p:cNvSpPr>
            <a:spLocks/>
          </p:cNvSpPr>
          <p:nvPr/>
        </p:nvSpPr>
        <p:spPr bwMode="auto">
          <a:xfrm>
            <a:off x="2170113" y="4030663"/>
            <a:ext cx="1096962" cy="947737"/>
          </a:xfrm>
          <a:custGeom>
            <a:avLst/>
            <a:gdLst>
              <a:gd name="T0" fmla="*/ 54848 w 80"/>
              <a:gd name="T1" fmla="*/ 748213 h 76"/>
              <a:gd name="T2" fmla="*/ 164544 w 80"/>
              <a:gd name="T3" fmla="*/ 748213 h 76"/>
              <a:gd name="T4" fmla="*/ 164544 w 80"/>
              <a:gd name="T5" fmla="*/ 598571 h 76"/>
              <a:gd name="T6" fmla="*/ 274241 w 80"/>
              <a:gd name="T7" fmla="*/ 598571 h 76"/>
              <a:gd name="T8" fmla="*/ 274241 w 80"/>
              <a:gd name="T9" fmla="*/ 448928 h 76"/>
              <a:gd name="T10" fmla="*/ 329089 w 80"/>
              <a:gd name="T11" fmla="*/ 448928 h 76"/>
              <a:gd name="T12" fmla="*/ 329089 w 80"/>
              <a:gd name="T13" fmla="*/ 399047 h 76"/>
              <a:gd name="T14" fmla="*/ 383937 w 80"/>
              <a:gd name="T15" fmla="*/ 399047 h 76"/>
              <a:gd name="T16" fmla="*/ 383937 w 80"/>
              <a:gd name="T17" fmla="*/ 299285 h 76"/>
              <a:gd name="T18" fmla="*/ 274241 w 80"/>
              <a:gd name="T19" fmla="*/ 299285 h 76"/>
              <a:gd name="T20" fmla="*/ 274241 w 80"/>
              <a:gd name="T21" fmla="*/ 249404 h 76"/>
              <a:gd name="T22" fmla="*/ 164544 w 80"/>
              <a:gd name="T23" fmla="*/ 249404 h 76"/>
              <a:gd name="T24" fmla="*/ 164544 w 80"/>
              <a:gd name="T25" fmla="*/ 199524 h 76"/>
              <a:gd name="T26" fmla="*/ 0 w 80"/>
              <a:gd name="T27" fmla="*/ 199524 h 76"/>
              <a:gd name="T28" fmla="*/ 0 w 80"/>
              <a:gd name="T29" fmla="*/ 99762 h 76"/>
              <a:gd name="T30" fmla="*/ 54848 w 80"/>
              <a:gd name="T31" fmla="*/ 99762 h 76"/>
              <a:gd name="T32" fmla="*/ 164544 w 80"/>
              <a:gd name="T33" fmla="*/ 99762 h 76"/>
              <a:gd name="T34" fmla="*/ 164544 w 80"/>
              <a:gd name="T35" fmla="*/ 49881 h 76"/>
              <a:gd name="T36" fmla="*/ 329089 w 80"/>
              <a:gd name="T37" fmla="*/ 49881 h 76"/>
              <a:gd name="T38" fmla="*/ 329089 w 80"/>
              <a:gd name="T39" fmla="*/ 0 h 76"/>
              <a:gd name="T40" fmla="*/ 383937 w 80"/>
              <a:gd name="T41" fmla="*/ 0 h 76"/>
              <a:gd name="T42" fmla="*/ 383937 w 80"/>
              <a:gd name="T43" fmla="*/ 99762 h 76"/>
              <a:gd name="T44" fmla="*/ 438785 w 80"/>
              <a:gd name="T45" fmla="*/ 99762 h 76"/>
              <a:gd name="T46" fmla="*/ 438785 w 80"/>
              <a:gd name="T47" fmla="*/ 199524 h 76"/>
              <a:gd name="T48" fmla="*/ 603329 w 80"/>
              <a:gd name="T49" fmla="*/ 199524 h 76"/>
              <a:gd name="T50" fmla="*/ 603329 w 80"/>
              <a:gd name="T51" fmla="*/ 299285 h 76"/>
              <a:gd name="T52" fmla="*/ 1042114 w 80"/>
              <a:gd name="T53" fmla="*/ 299285 h 76"/>
              <a:gd name="T54" fmla="*/ 1042114 w 80"/>
              <a:gd name="T55" fmla="*/ 648452 h 76"/>
              <a:gd name="T56" fmla="*/ 1096962 w 80"/>
              <a:gd name="T57" fmla="*/ 648452 h 76"/>
              <a:gd name="T58" fmla="*/ 1096962 w 80"/>
              <a:gd name="T59" fmla="*/ 947737 h 76"/>
              <a:gd name="T60" fmla="*/ 493633 w 80"/>
              <a:gd name="T61" fmla="*/ 947737 h 76"/>
              <a:gd name="T62" fmla="*/ 493633 w 80"/>
              <a:gd name="T63" fmla="*/ 847975 h 76"/>
              <a:gd name="T64" fmla="*/ 274241 w 80"/>
              <a:gd name="T65" fmla="*/ 847975 h 76"/>
              <a:gd name="T66" fmla="*/ 274241 w 80"/>
              <a:gd name="T67" fmla="*/ 798094 h 76"/>
              <a:gd name="T68" fmla="*/ 54848 w 80"/>
              <a:gd name="T69" fmla="*/ 798094 h 76"/>
              <a:gd name="T70" fmla="*/ 54848 w 80"/>
              <a:gd name="T71" fmla="*/ 748213 h 7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80"/>
              <a:gd name="T109" fmla="*/ 0 h 76"/>
              <a:gd name="T110" fmla="*/ 80 w 80"/>
              <a:gd name="T111" fmla="*/ 76 h 7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80" h="76">
                <a:moveTo>
                  <a:pt x="4" y="60"/>
                </a:moveTo>
                <a:lnTo>
                  <a:pt x="12" y="60"/>
                </a:lnTo>
                <a:lnTo>
                  <a:pt x="12" y="48"/>
                </a:lnTo>
                <a:lnTo>
                  <a:pt x="20" y="48"/>
                </a:lnTo>
                <a:lnTo>
                  <a:pt x="20" y="36"/>
                </a:lnTo>
                <a:lnTo>
                  <a:pt x="24" y="36"/>
                </a:lnTo>
                <a:lnTo>
                  <a:pt x="24" y="32"/>
                </a:lnTo>
                <a:lnTo>
                  <a:pt x="28" y="32"/>
                </a:lnTo>
                <a:lnTo>
                  <a:pt x="28" y="24"/>
                </a:lnTo>
                <a:lnTo>
                  <a:pt x="20" y="24"/>
                </a:lnTo>
                <a:lnTo>
                  <a:pt x="20" y="20"/>
                </a:lnTo>
                <a:lnTo>
                  <a:pt x="12" y="20"/>
                </a:lnTo>
                <a:lnTo>
                  <a:pt x="12" y="16"/>
                </a:lnTo>
                <a:lnTo>
                  <a:pt x="0" y="16"/>
                </a:lnTo>
                <a:lnTo>
                  <a:pt x="0" y="8"/>
                </a:lnTo>
                <a:lnTo>
                  <a:pt x="4" y="8"/>
                </a:lnTo>
                <a:lnTo>
                  <a:pt x="12" y="8"/>
                </a:lnTo>
                <a:lnTo>
                  <a:pt x="12" y="4"/>
                </a:lnTo>
                <a:lnTo>
                  <a:pt x="24" y="4"/>
                </a:lnTo>
                <a:lnTo>
                  <a:pt x="24" y="0"/>
                </a:lnTo>
                <a:lnTo>
                  <a:pt x="28" y="0"/>
                </a:lnTo>
                <a:lnTo>
                  <a:pt x="28" y="8"/>
                </a:lnTo>
                <a:lnTo>
                  <a:pt x="32" y="8"/>
                </a:lnTo>
                <a:lnTo>
                  <a:pt x="32" y="16"/>
                </a:lnTo>
                <a:lnTo>
                  <a:pt x="44" y="16"/>
                </a:lnTo>
                <a:lnTo>
                  <a:pt x="44" y="24"/>
                </a:lnTo>
                <a:lnTo>
                  <a:pt x="76" y="24"/>
                </a:lnTo>
                <a:lnTo>
                  <a:pt x="76" y="52"/>
                </a:lnTo>
                <a:lnTo>
                  <a:pt x="80" y="52"/>
                </a:lnTo>
                <a:lnTo>
                  <a:pt x="80" y="76"/>
                </a:lnTo>
                <a:lnTo>
                  <a:pt x="36" y="76"/>
                </a:lnTo>
                <a:lnTo>
                  <a:pt x="36" y="68"/>
                </a:lnTo>
                <a:lnTo>
                  <a:pt x="20" y="68"/>
                </a:lnTo>
                <a:lnTo>
                  <a:pt x="20" y="64"/>
                </a:lnTo>
                <a:lnTo>
                  <a:pt x="4" y="64"/>
                </a:lnTo>
                <a:lnTo>
                  <a:pt x="4" y="60"/>
                </a:lnTo>
                <a:close/>
              </a:path>
            </a:pathLst>
          </a:custGeom>
          <a:solidFill>
            <a:srgbClr val="CC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87" name="Freeform 15"/>
          <p:cNvSpPr>
            <a:spLocks/>
          </p:cNvSpPr>
          <p:nvPr/>
        </p:nvSpPr>
        <p:spPr bwMode="auto">
          <a:xfrm>
            <a:off x="468313" y="5227638"/>
            <a:ext cx="1865312" cy="1196975"/>
          </a:xfrm>
          <a:custGeom>
            <a:avLst/>
            <a:gdLst>
              <a:gd name="T0" fmla="*/ 54862 w 136"/>
              <a:gd name="T1" fmla="*/ 897731 h 96"/>
              <a:gd name="T2" fmla="*/ 0 w 136"/>
              <a:gd name="T3" fmla="*/ 797983 h 96"/>
              <a:gd name="T4" fmla="*/ 54862 w 136"/>
              <a:gd name="T5" fmla="*/ 748109 h 96"/>
              <a:gd name="T6" fmla="*/ 109724 w 136"/>
              <a:gd name="T7" fmla="*/ 698235 h 96"/>
              <a:gd name="T8" fmla="*/ 164586 w 136"/>
              <a:gd name="T9" fmla="*/ 548614 h 96"/>
              <a:gd name="T10" fmla="*/ 109724 w 136"/>
              <a:gd name="T11" fmla="*/ 398992 h 96"/>
              <a:gd name="T12" fmla="*/ 54862 w 136"/>
              <a:gd name="T13" fmla="*/ 349118 h 96"/>
              <a:gd name="T14" fmla="*/ 0 w 136"/>
              <a:gd name="T15" fmla="*/ 299244 h 96"/>
              <a:gd name="T16" fmla="*/ 219448 w 136"/>
              <a:gd name="T17" fmla="*/ 249370 h 96"/>
              <a:gd name="T18" fmla="*/ 438897 w 136"/>
              <a:gd name="T19" fmla="*/ 149622 h 96"/>
              <a:gd name="T20" fmla="*/ 548621 w 136"/>
              <a:gd name="T21" fmla="*/ 49874 h 96"/>
              <a:gd name="T22" fmla="*/ 768070 w 136"/>
              <a:gd name="T23" fmla="*/ 0 h 96"/>
              <a:gd name="T24" fmla="*/ 713207 w 136"/>
              <a:gd name="T25" fmla="*/ 99748 h 96"/>
              <a:gd name="T26" fmla="*/ 658345 w 136"/>
              <a:gd name="T27" fmla="*/ 149622 h 96"/>
              <a:gd name="T28" fmla="*/ 603483 w 136"/>
              <a:gd name="T29" fmla="*/ 199496 h 96"/>
              <a:gd name="T30" fmla="*/ 548621 w 136"/>
              <a:gd name="T31" fmla="*/ 249370 h 96"/>
              <a:gd name="T32" fmla="*/ 493759 w 136"/>
              <a:gd name="T33" fmla="*/ 299244 h 96"/>
              <a:gd name="T34" fmla="*/ 603483 w 136"/>
              <a:gd name="T35" fmla="*/ 349118 h 96"/>
              <a:gd name="T36" fmla="*/ 658345 w 136"/>
              <a:gd name="T37" fmla="*/ 299244 h 96"/>
              <a:gd name="T38" fmla="*/ 713207 w 136"/>
              <a:gd name="T39" fmla="*/ 249370 h 96"/>
              <a:gd name="T40" fmla="*/ 768070 w 136"/>
              <a:gd name="T41" fmla="*/ 299244 h 96"/>
              <a:gd name="T42" fmla="*/ 877794 w 136"/>
              <a:gd name="T43" fmla="*/ 199496 h 96"/>
              <a:gd name="T44" fmla="*/ 1097242 w 136"/>
              <a:gd name="T45" fmla="*/ 149622 h 96"/>
              <a:gd name="T46" fmla="*/ 1261829 w 136"/>
              <a:gd name="T47" fmla="*/ 199496 h 96"/>
              <a:gd name="T48" fmla="*/ 1481277 w 136"/>
              <a:gd name="T49" fmla="*/ 249370 h 96"/>
              <a:gd name="T50" fmla="*/ 1645863 w 136"/>
              <a:gd name="T51" fmla="*/ 249370 h 96"/>
              <a:gd name="T52" fmla="*/ 1645863 w 136"/>
              <a:gd name="T53" fmla="*/ 349118 h 96"/>
              <a:gd name="T54" fmla="*/ 1481277 w 136"/>
              <a:gd name="T55" fmla="*/ 448866 h 96"/>
              <a:gd name="T56" fmla="*/ 1426415 w 136"/>
              <a:gd name="T57" fmla="*/ 648361 h 96"/>
              <a:gd name="T58" fmla="*/ 1645863 w 136"/>
              <a:gd name="T59" fmla="*/ 698235 h 96"/>
              <a:gd name="T60" fmla="*/ 1865312 w 136"/>
              <a:gd name="T61" fmla="*/ 797983 h 96"/>
              <a:gd name="T62" fmla="*/ 1700725 w 136"/>
              <a:gd name="T63" fmla="*/ 860326 h 96"/>
              <a:gd name="T64" fmla="*/ 1536139 w 136"/>
              <a:gd name="T65" fmla="*/ 897731 h 96"/>
              <a:gd name="T66" fmla="*/ 1371553 w 136"/>
              <a:gd name="T67" fmla="*/ 947605 h 96"/>
              <a:gd name="T68" fmla="*/ 1165820 w 136"/>
              <a:gd name="T69" fmla="*/ 997479 h 96"/>
              <a:gd name="T70" fmla="*/ 1097242 w 136"/>
              <a:gd name="T71" fmla="*/ 947605 h 96"/>
              <a:gd name="T72" fmla="*/ 768070 w 136"/>
              <a:gd name="T73" fmla="*/ 897731 h 96"/>
              <a:gd name="T74" fmla="*/ 713207 w 136"/>
              <a:gd name="T75" fmla="*/ 997479 h 96"/>
              <a:gd name="T76" fmla="*/ 658345 w 136"/>
              <a:gd name="T77" fmla="*/ 1047353 h 96"/>
              <a:gd name="T78" fmla="*/ 603483 w 136"/>
              <a:gd name="T79" fmla="*/ 1097227 h 96"/>
              <a:gd name="T80" fmla="*/ 548621 w 136"/>
              <a:gd name="T81" fmla="*/ 1196975 h 96"/>
              <a:gd name="T82" fmla="*/ 384035 w 136"/>
              <a:gd name="T83" fmla="*/ 1147101 h 96"/>
              <a:gd name="T84" fmla="*/ 274311 w 136"/>
              <a:gd name="T85" fmla="*/ 1047353 h 96"/>
              <a:gd name="T86" fmla="*/ 219448 w 136"/>
              <a:gd name="T87" fmla="*/ 997479 h 96"/>
              <a:gd name="T88" fmla="*/ 164586 w 136"/>
              <a:gd name="T89" fmla="*/ 897731 h 9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36"/>
              <a:gd name="T136" fmla="*/ 0 h 96"/>
              <a:gd name="T137" fmla="*/ 136 w 136"/>
              <a:gd name="T138" fmla="*/ 96 h 9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36" h="96">
                <a:moveTo>
                  <a:pt x="12" y="72"/>
                </a:moveTo>
                <a:lnTo>
                  <a:pt x="4" y="72"/>
                </a:lnTo>
                <a:lnTo>
                  <a:pt x="0" y="72"/>
                </a:lnTo>
                <a:lnTo>
                  <a:pt x="0" y="64"/>
                </a:lnTo>
                <a:lnTo>
                  <a:pt x="4" y="64"/>
                </a:lnTo>
                <a:lnTo>
                  <a:pt x="4" y="60"/>
                </a:lnTo>
                <a:lnTo>
                  <a:pt x="8" y="60"/>
                </a:lnTo>
                <a:lnTo>
                  <a:pt x="8" y="56"/>
                </a:lnTo>
                <a:lnTo>
                  <a:pt x="12" y="56"/>
                </a:lnTo>
                <a:lnTo>
                  <a:pt x="12" y="44"/>
                </a:lnTo>
                <a:lnTo>
                  <a:pt x="8" y="44"/>
                </a:lnTo>
                <a:lnTo>
                  <a:pt x="8" y="32"/>
                </a:lnTo>
                <a:lnTo>
                  <a:pt x="4" y="32"/>
                </a:lnTo>
                <a:lnTo>
                  <a:pt x="4" y="28"/>
                </a:lnTo>
                <a:lnTo>
                  <a:pt x="0" y="28"/>
                </a:lnTo>
                <a:lnTo>
                  <a:pt x="0" y="24"/>
                </a:lnTo>
                <a:lnTo>
                  <a:pt x="0" y="20"/>
                </a:lnTo>
                <a:lnTo>
                  <a:pt x="16" y="20"/>
                </a:lnTo>
                <a:lnTo>
                  <a:pt x="16" y="12"/>
                </a:lnTo>
                <a:lnTo>
                  <a:pt x="32" y="12"/>
                </a:lnTo>
                <a:lnTo>
                  <a:pt x="32" y="4"/>
                </a:lnTo>
                <a:lnTo>
                  <a:pt x="40" y="4"/>
                </a:lnTo>
                <a:lnTo>
                  <a:pt x="40" y="0"/>
                </a:lnTo>
                <a:lnTo>
                  <a:pt x="56" y="0"/>
                </a:lnTo>
                <a:lnTo>
                  <a:pt x="56" y="8"/>
                </a:lnTo>
                <a:lnTo>
                  <a:pt x="52" y="8"/>
                </a:lnTo>
                <a:lnTo>
                  <a:pt x="52" y="12"/>
                </a:lnTo>
                <a:lnTo>
                  <a:pt x="48" y="12"/>
                </a:lnTo>
                <a:lnTo>
                  <a:pt x="48" y="16"/>
                </a:lnTo>
                <a:lnTo>
                  <a:pt x="44" y="16"/>
                </a:lnTo>
                <a:lnTo>
                  <a:pt x="44" y="20"/>
                </a:lnTo>
                <a:lnTo>
                  <a:pt x="40" y="20"/>
                </a:lnTo>
                <a:lnTo>
                  <a:pt x="40" y="24"/>
                </a:lnTo>
                <a:lnTo>
                  <a:pt x="36" y="24"/>
                </a:lnTo>
                <a:lnTo>
                  <a:pt x="36" y="28"/>
                </a:lnTo>
                <a:lnTo>
                  <a:pt x="44" y="28"/>
                </a:lnTo>
                <a:lnTo>
                  <a:pt x="44" y="24"/>
                </a:lnTo>
                <a:lnTo>
                  <a:pt x="48" y="24"/>
                </a:lnTo>
                <a:lnTo>
                  <a:pt x="52" y="24"/>
                </a:lnTo>
                <a:lnTo>
                  <a:pt x="52" y="20"/>
                </a:lnTo>
                <a:lnTo>
                  <a:pt x="56" y="20"/>
                </a:lnTo>
                <a:lnTo>
                  <a:pt x="56" y="24"/>
                </a:lnTo>
                <a:lnTo>
                  <a:pt x="64" y="24"/>
                </a:lnTo>
                <a:lnTo>
                  <a:pt x="64" y="16"/>
                </a:lnTo>
                <a:lnTo>
                  <a:pt x="80" y="16"/>
                </a:lnTo>
                <a:lnTo>
                  <a:pt x="80" y="12"/>
                </a:lnTo>
                <a:lnTo>
                  <a:pt x="92" y="12"/>
                </a:lnTo>
                <a:lnTo>
                  <a:pt x="92" y="16"/>
                </a:lnTo>
                <a:lnTo>
                  <a:pt x="108" y="16"/>
                </a:lnTo>
                <a:lnTo>
                  <a:pt x="108" y="20"/>
                </a:lnTo>
                <a:lnTo>
                  <a:pt x="112" y="20"/>
                </a:lnTo>
                <a:lnTo>
                  <a:pt x="120" y="20"/>
                </a:lnTo>
                <a:lnTo>
                  <a:pt x="120" y="28"/>
                </a:lnTo>
                <a:lnTo>
                  <a:pt x="108" y="28"/>
                </a:lnTo>
                <a:lnTo>
                  <a:pt x="108" y="36"/>
                </a:lnTo>
                <a:lnTo>
                  <a:pt x="104" y="36"/>
                </a:lnTo>
                <a:lnTo>
                  <a:pt x="104" y="52"/>
                </a:lnTo>
                <a:lnTo>
                  <a:pt x="120" y="52"/>
                </a:lnTo>
                <a:lnTo>
                  <a:pt x="120" y="56"/>
                </a:lnTo>
                <a:lnTo>
                  <a:pt x="136" y="56"/>
                </a:lnTo>
                <a:lnTo>
                  <a:pt x="136" y="64"/>
                </a:lnTo>
                <a:lnTo>
                  <a:pt x="124" y="64"/>
                </a:lnTo>
                <a:lnTo>
                  <a:pt x="124" y="69"/>
                </a:lnTo>
                <a:lnTo>
                  <a:pt x="124" y="72"/>
                </a:lnTo>
                <a:lnTo>
                  <a:pt x="112" y="72"/>
                </a:lnTo>
                <a:lnTo>
                  <a:pt x="112" y="76"/>
                </a:lnTo>
                <a:lnTo>
                  <a:pt x="100" y="76"/>
                </a:lnTo>
                <a:lnTo>
                  <a:pt x="100" y="80"/>
                </a:lnTo>
                <a:lnTo>
                  <a:pt x="85" y="80"/>
                </a:lnTo>
                <a:lnTo>
                  <a:pt x="85" y="76"/>
                </a:lnTo>
                <a:lnTo>
                  <a:pt x="80" y="76"/>
                </a:lnTo>
                <a:lnTo>
                  <a:pt x="80" y="72"/>
                </a:lnTo>
                <a:lnTo>
                  <a:pt x="56" y="72"/>
                </a:lnTo>
                <a:lnTo>
                  <a:pt x="56" y="80"/>
                </a:lnTo>
                <a:lnTo>
                  <a:pt x="52" y="80"/>
                </a:lnTo>
                <a:lnTo>
                  <a:pt x="52" y="84"/>
                </a:lnTo>
                <a:lnTo>
                  <a:pt x="48" y="84"/>
                </a:lnTo>
                <a:lnTo>
                  <a:pt x="48" y="88"/>
                </a:lnTo>
                <a:lnTo>
                  <a:pt x="44" y="88"/>
                </a:lnTo>
                <a:lnTo>
                  <a:pt x="44" y="96"/>
                </a:lnTo>
                <a:lnTo>
                  <a:pt x="40" y="96"/>
                </a:lnTo>
                <a:lnTo>
                  <a:pt x="40" y="92"/>
                </a:lnTo>
                <a:lnTo>
                  <a:pt x="28" y="92"/>
                </a:lnTo>
                <a:lnTo>
                  <a:pt x="28" y="84"/>
                </a:lnTo>
                <a:lnTo>
                  <a:pt x="20" y="84"/>
                </a:lnTo>
                <a:lnTo>
                  <a:pt x="16" y="84"/>
                </a:lnTo>
                <a:lnTo>
                  <a:pt x="16" y="80"/>
                </a:lnTo>
                <a:lnTo>
                  <a:pt x="12" y="80"/>
                </a:lnTo>
                <a:lnTo>
                  <a:pt x="12" y="72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88" name="Freeform 16"/>
          <p:cNvSpPr>
            <a:spLocks/>
          </p:cNvSpPr>
          <p:nvPr/>
        </p:nvSpPr>
        <p:spPr bwMode="auto">
          <a:xfrm>
            <a:off x="1908175" y="5013325"/>
            <a:ext cx="2471738" cy="1096963"/>
          </a:xfrm>
          <a:custGeom>
            <a:avLst/>
            <a:gdLst>
              <a:gd name="T0" fmla="*/ 0 w 180"/>
              <a:gd name="T1" fmla="*/ 897515 h 88"/>
              <a:gd name="T2" fmla="*/ 0 w 180"/>
              <a:gd name="T3" fmla="*/ 698067 h 88"/>
              <a:gd name="T4" fmla="*/ 54927 w 180"/>
              <a:gd name="T5" fmla="*/ 698067 h 88"/>
              <a:gd name="T6" fmla="*/ 54927 w 180"/>
              <a:gd name="T7" fmla="*/ 598343 h 88"/>
              <a:gd name="T8" fmla="*/ 549275 w 180"/>
              <a:gd name="T9" fmla="*/ 598343 h 88"/>
              <a:gd name="T10" fmla="*/ 549275 w 180"/>
              <a:gd name="T11" fmla="*/ 498620 h 88"/>
              <a:gd name="T12" fmla="*/ 604202 w 180"/>
              <a:gd name="T13" fmla="*/ 498620 h 88"/>
              <a:gd name="T14" fmla="*/ 604202 w 180"/>
              <a:gd name="T15" fmla="*/ 349034 h 88"/>
              <a:gd name="T16" fmla="*/ 659130 w 180"/>
              <a:gd name="T17" fmla="*/ 349034 h 88"/>
              <a:gd name="T18" fmla="*/ 659130 w 180"/>
              <a:gd name="T19" fmla="*/ 199448 h 88"/>
              <a:gd name="T20" fmla="*/ 714057 w 180"/>
              <a:gd name="T21" fmla="*/ 199448 h 88"/>
              <a:gd name="T22" fmla="*/ 714057 w 180"/>
              <a:gd name="T23" fmla="*/ 0 h 88"/>
              <a:gd name="T24" fmla="*/ 1373187 w 180"/>
              <a:gd name="T25" fmla="*/ 0 h 88"/>
              <a:gd name="T26" fmla="*/ 1373187 w 180"/>
              <a:gd name="T27" fmla="*/ 299172 h 88"/>
              <a:gd name="T28" fmla="*/ 1537970 w 180"/>
              <a:gd name="T29" fmla="*/ 299172 h 88"/>
              <a:gd name="T30" fmla="*/ 1537970 w 180"/>
              <a:gd name="T31" fmla="*/ 149586 h 88"/>
              <a:gd name="T32" fmla="*/ 1702752 w 180"/>
              <a:gd name="T33" fmla="*/ 149586 h 88"/>
              <a:gd name="T34" fmla="*/ 1702752 w 180"/>
              <a:gd name="T35" fmla="*/ 199448 h 88"/>
              <a:gd name="T36" fmla="*/ 1757680 w 180"/>
              <a:gd name="T37" fmla="*/ 199448 h 88"/>
              <a:gd name="T38" fmla="*/ 1757680 w 180"/>
              <a:gd name="T39" fmla="*/ 299172 h 88"/>
              <a:gd name="T40" fmla="*/ 1867535 w 180"/>
              <a:gd name="T41" fmla="*/ 299172 h 88"/>
              <a:gd name="T42" fmla="*/ 1867535 w 180"/>
              <a:gd name="T43" fmla="*/ 349034 h 88"/>
              <a:gd name="T44" fmla="*/ 2032317 w 180"/>
              <a:gd name="T45" fmla="*/ 349034 h 88"/>
              <a:gd name="T46" fmla="*/ 2032317 w 180"/>
              <a:gd name="T47" fmla="*/ 299172 h 88"/>
              <a:gd name="T48" fmla="*/ 2197100 w 180"/>
              <a:gd name="T49" fmla="*/ 299172 h 88"/>
              <a:gd name="T50" fmla="*/ 2197100 w 180"/>
              <a:gd name="T51" fmla="*/ 249310 h 88"/>
              <a:gd name="T52" fmla="*/ 2306955 w 180"/>
              <a:gd name="T53" fmla="*/ 249310 h 88"/>
              <a:gd name="T54" fmla="*/ 2306955 w 180"/>
              <a:gd name="T55" fmla="*/ 299172 h 88"/>
              <a:gd name="T56" fmla="*/ 2471737 w 180"/>
              <a:gd name="T57" fmla="*/ 299172 h 88"/>
              <a:gd name="T58" fmla="*/ 2471737 w 180"/>
              <a:gd name="T59" fmla="*/ 398896 h 88"/>
              <a:gd name="T60" fmla="*/ 2416810 w 180"/>
              <a:gd name="T61" fmla="*/ 398896 h 88"/>
              <a:gd name="T62" fmla="*/ 2416810 w 180"/>
              <a:gd name="T63" fmla="*/ 498620 h 88"/>
              <a:gd name="T64" fmla="*/ 2361882 w 180"/>
              <a:gd name="T65" fmla="*/ 498620 h 88"/>
              <a:gd name="T66" fmla="*/ 2361882 w 180"/>
              <a:gd name="T67" fmla="*/ 548482 h 88"/>
              <a:gd name="T68" fmla="*/ 2361882 w 180"/>
              <a:gd name="T69" fmla="*/ 698067 h 88"/>
              <a:gd name="T70" fmla="*/ 2306955 w 180"/>
              <a:gd name="T71" fmla="*/ 698067 h 88"/>
              <a:gd name="T72" fmla="*/ 2306955 w 180"/>
              <a:gd name="T73" fmla="*/ 897515 h 88"/>
              <a:gd name="T74" fmla="*/ 2252027 w 180"/>
              <a:gd name="T75" fmla="*/ 897515 h 88"/>
              <a:gd name="T76" fmla="*/ 2252027 w 180"/>
              <a:gd name="T77" fmla="*/ 947377 h 88"/>
              <a:gd name="T78" fmla="*/ 2087245 w 180"/>
              <a:gd name="T79" fmla="*/ 947377 h 88"/>
              <a:gd name="T80" fmla="*/ 2087245 w 180"/>
              <a:gd name="T81" fmla="*/ 997239 h 88"/>
              <a:gd name="T82" fmla="*/ 1922462 w 180"/>
              <a:gd name="T83" fmla="*/ 997239 h 88"/>
              <a:gd name="T84" fmla="*/ 1922462 w 180"/>
              <a:gd name="T85" fmla="*/ 1047101 h 88"/>
              <a:gd name="T86" fmla="*/ 1812607 w 180"/>
              <a:gd name="T87" fmla="*/ 1047101 h 88"/>
              <a:gd name="T88" fmla="*/ 1812607 w 180"/>
              <a:gd name="T89" fmla="*/ 997239 h 88"/>
              <a:gd name="T90" fmla="*/ 1428115 w 180"/>
              <a:gd name="T91" fmla="*/ 997239 h 88"/>
              <a:gd name="T92" fmla="*/ 1428115 w 180"/>
              <a:gd name="T93" fmla="*/ 1047101 h 88"/>
              <a:gd name="T94" fmla="*/ 1208405 w 180"/>
              <a:gd name="T95" fmla="*/ 1047101 h 88"/>
              <a:gd name="T96" fmla="*/ 1208405 w 180"/>
              <a:gd name="T97" fmla="*/ 1096963 h 88"/>
              <a:gd name="T98" fmla="*/ 1098550 w 180"/>
              <a:gd name="T99" fmla="*/ 1096963 h 88"/>
              <a:gd name="T100" fmla="*/ 1098550 w 180"/>
              <a:gd name="T101" fmla="*/ 997239 h 88"/>
              <a:gd name="T102" fmla="*/ 659130 w 180"/>
              <a:gd name="T103" fmla="*/ 997239 h 88"/>
              <a:gd name="T104" fmla="*/ 659130 w 180"/>
              <a:gd name="T105" fmla="*/ 1047101 h 88"/>
              <a:gd name="T106" fmla="*/ 439420 w 180"/>
              <a:gd name="T107" fmla="*/ 1047101 h 88"/>
              <a:gd name="T108" fmla="*/ 439420 w 180"/>
              <a:gd name="T109" fmla="*/ 947377 h 88"/>
              <a:gd name="T110" fmla="*/ 219710 w 180"/>
              <a:gd name="T111" fmla="*/ 947377 h 88"/>
              <a:gd name="T112" fmla="*/ 219710 w 180"/>
              <a:gd name="T113" fmla="*/ 897515 h 88"/>
              <a:gd name="T114" fmla="*/ 0 w 180"/>
              <a:gd name="T115" fmla="*/ 897515 h 8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80"/>
              <a:gd name="T175" fmla="*/ 0 h 88"/>
              <a:gd name="T176" fmla="*/ 180 w 180"/>
              <a:gd name="T177" fmla="*/ 88 h 8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80" h="88">
                <a:moveTo>
                  <a:pt x="0" y="72"/>
                </a:moveTo>
                <a:lnTo>
                  <a:pt x="0" y="56"/>
                </a:lnTo>
                <a:lnTo>
                  <a:pt x="4" y="56"/>
                </a:lnTo>
                <a:lnTo>
                  <a:pt x="4" y="48"/>
                </a:lnTo>
                <a:lnTo>
                  <a:pt x="40" y="48"/>
                </a:lnTo>
                <a:lnTo>
                  <a:pt x="40" y="40"/>
                </a:lnTo>
                <a:lnTo>
                  <a:pt x="44" y="40"/>
                </a:lnTo>
                <a:lnTo>
                  <a:pt x="44" y="28"/>
                </a:lnTo>
                <a:lnTo>
                  <a:pt x="48" y="28"/>
                </a:lnTo>
                <a:lnTo>
                  <a:pt x="48" y="16"/>
                </a:lnTo>
                <a:lnTo>
                  <a:pt x="52" y="16"/>
                </a:lnTo>
                <a:lnTo>
                  <a:pt x="52" y="0"/>
                </a:lnTo>
                <a:lnTo>
                  <a:pt x="100" y="0"/>
                </a:lnTo>
                <a:lnTo>
                  <a:pt x="100" y="24"/>
                </a:lnTo>
                <a:lnTo>
                  <a:pt x="112" y="24"/>
                </a:lnTo>
                <a:lnTo>
                  <a:pt x="112" y="12"/>
                </a:lnTo>
                <a:lnTo>
                  <a:pt x="124" y="12"/>
                </a:lnTo>
                <a:lnTo>
                  <a:pt x="124" y="16"/>
                </a:lnTo>
                <a:lnTo>
                  <a:pt x="128" y="16"/>
                </a:lnTo>
                <a:lnTo>
                  <a:pt x="128" y="24"/>
                </a:lnTo>
                <a:lnTo>
                  <a:pt x="136" y="24"/>
                </a:lnTo>
                <a:lnTo>
                  <a:pt x="136" y="28"/>
                </a:lnTo>
                <a:lnTo>
                  <a:pt x="148" y="28"/>
                </a:lnTo>
                <a:lnTo>
                  <a:pt x="148" y="24"/>
                </a:lnTo>
                <a:lnTo>
                  <a:pt x="160" y="24"/>
                </a:lnTo>
                <a:lnTo>
                  <a:pt x="160" y="20"/>
                </a:lnTo>
                <a:lnTo>
                  <a:pt x="168" y="20"/>
                </a:lnTo>
                <a:lnTo>
                  <a:pt x="168" y="24"/>
                </a:lnTo>
                <a:lnTo>
                  <a:pt x="180" y="24"/>
                </a:lnTo>
                <a:lnTo>
                  <a:pt x="180" y="32"/>
                </a:lnTo>
                <a:lnTo>
                  <a:pt x="176" y="32"/>
                </a:lnTo>
                <a:lnTo>
                  <a:pt x="176" y="40"/>
                </a:lnTo>
                <a:lnTo>
                  <a:pt x="172" y="40"/>
                </a:lnTo>
                <a:lnTo>
                  <a:pt x="172" y="44"/>
                </a:lnTo>
                <a:lnTo>
                  <a:pt x="172" y="56"/>
                </a:lnTo>
                <a:lnTo>
                  <a:pt x="168" y="56"/>
                </a:lnTo>
                <a:lnTo>
                  <a:pt x="168" y="72"/>
                </a:lnTo>
                <a:lnTo>
                  <a:pt x="164" y="72"/>
                </a:lnTo>
                <a:lnTo>
                  <a:pt x="164" y="76"/>
                </a:lnTo>
                <a:lnTo>
                  <a:pt x="152" y="76"/>
                </a:lnTo>
                <a:lnTo>
                  <a:pt x="152" y="80"/>
                </a:lnTo>
                <a:lnTo>
                  <a:pt x="140" y="80"/>
                </a:lnTo>
                <a:lnTo>
                  <a:pt x="140" y="84"/>
                </a:lnTo>
                <a:lnTo>
                  <a:pt x="132" y="84"/>
                </a:lnTo>
                <a:lnTo>
                  <a:pt x="132" y="80"/>
                </a:lnTo>
                <a:lnTo>
                  <a:pt x="104" y="80"/>
                </a:lnTo>
                <a:lnTo>
                  <a:pt x="104" y="84"/>
                </a:lnTo>
                <a:lnTo>
                  <a:pt x="88" y="84"/>
                </a:lnTo>
                <a:lnTo>
                  <a:pt x="88" y="88"/>
                </a:lnTo>
                <a:lnTo>
                  <a:pt x="80" y="88"/>
                </a:lnTo>
                <a:lnTo>
                  <a:pt x="80" y="80"/>
                </a:lnTo>
                <a:lnTo>
                  <a:pt x="48" y="80"/>
                </a:lnTo>
                <a:lnTo>
                  <a:pt x="48" y="84"/>
                </a:lnTo>
                <a:lnTo>
                  <a:pt x="32" y="84"/>
                </a:lnTo>
                <a:lnTo>
                  <a:pt x="32" y="76"/>
                </a:lnTo>
                <a:lnTo>
                  <a:pt x="16" y="76"/>
                </a:lnTo>
                <a:lnTo>
                  <a:pt x="16" y="72"/>
                </a:lnTo>
                <a:lnTo>
                  <a:pt x="0" y="72"/>
                </a:lnTo>
                <a:close/>
              </a:path>
            </a:pathLst>
          </a:custGeom>
          <a:solidFill>
            <a:srgbClr val="99FF3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89" name="Freeform 17"/>
          <p:cNvSpPr>
            <a:spLocks/>
          </p:cNvSpPr>
          <p:nvPr/>
        </p:nvSpPr>
        <p:spPr bwMode="auto">
          <a:xfrm>
            <a:off x="3486150" y="2584450"/>
            <a:ext cx="1536700" cy="1646238"/>
          </a:xfrm>
          <a:custGeom>
            <a:avLst/>
            <a:gdLst>
              <a:gd name="T0" fmla="*/ 0 w 112"/>
              <a:gd name="T1" fmla="*/ 99772 h 132"/>
              <a:gd name="T2" fmla="*/ 54882 w 112"/>
              <a:gd name="T3" fmla="*/ 49886 h 132"/>
              <a:gd name="T4" fmla="*/ 219529 w 112"/>
              <a:gd name="T5" fmla="*/ 0 h 132"/>
              <a:gd name="T6" fmla="*/ 384175 w 112"/>
              <a:gd name="T7" fmla="*/ 49886 h 132"/>
              <a:gd name="T8" fmla="*/ 658586 w 112"/>
              <a:gd name="T9" fmla="*/ 99772 h 132"/>
              <a:gd name="T10" fmla="*/ 768350 w 112"/>
              <a:gd name="T11" fmla="*/ 149658 h 132"/>
              <a:gd name="T12" fmla="*/ 823232 w 112"/>
              <a:gd name="T13" fmla="*/ 249430 h 132"/>
              <a:gd name="T14" fmla="*/ 878114 w 112"/>
              <a:gd name="T15" fmla="*/ 349202 h 132"/>
              <a:gd name="T16" fmla="*/ 932997 w 112"/>
              <a:gd name="T17" fmla="*/ 399088 h 132"/>
              <a:gd name="T18" fmla="*/ 1042761 w 112"/>
              <a:gd name="T19" fmla="*/ 498860 h 132"/>
              <a:gd name="T20" fmla="*/ 1152525 w 112"/>
              <a:gd name="T21" fmla="*/ 548746 h 132"/>
              <a:gd name="T22" fmla="*/ 1317171 w 112"/>
              <a:gd name="T23" fmla="*/ 598632 h 132"/>
              <a:gd name="T24" fmla="*/ 1262289 w 112"/>
              <a:gd name="T25" fmla="*/ 698404 h 132"/>
              <a:gd name="T26" fmla="*/ 1152525 w 112"/>
              <a:gd name="T27" fmla="*/ 748290 h 132"/>
              <a:gd name="T28" fmla="*/ 1207407 w 112"/>
              <a:gd name="T29" fmla="*/ 897948 h 132"/>
              <a:gd name="T30" fmla="*/ 1481818 w 112"/>
              <a:gd name="T31" fmla="*/ 960305 h 132"/>
              <a:gd name="T32" fmla="*/ 1317171 w 112"/>
              <a:gd name="T33" fmla="*/ 1047606 h 132"/>
              <a:gd name="T34" fmla="*/ 1536700 w 112"/>
              <a:gd name="T35" fmla="*/ 1147378 h 132"/>
              <a:gd name="T36" fmla="*/ 1385774 w 112"/>
              <a:gd name="T37" fmla="*/ 1496580 h 132"/>
              <a:gd name="T38" fmla="*/ 1207407 w 112"/>
              <a:gd name="T39" fmla="*/ 1546466 h 132"/>
              <a:gd name="T40" fmla="*/ 1097643 w 112"/>
              <a:gd name="T41" fmla="*/ 1596352 h 132"/>
              <a:gd name="T42" fmla="*/ 1042761 w 112"/>
              <a:gd name="T43" fmla="*/ 1646238 h 132"/>
              <a:gd name="T44" fmla="*/ 932997 w 112"/>
              <a:gd name="T45" fmla="*/ 1546466 h 132"/>
              <a:gd name="T46" fmla="*/ 823232 w 112"/>
              <a:gd name="T47" fmla="*/ 1496580 h 132"/>
              <a:gd name="T48" fmla="*/ 713468 w 112"/>
              <a:gd name="T49" fmla="*/ 1446694 h 132"/>
              <a:gd name="T50" fmla="*/ 603704 w 112"/>
              <a:gd name="T51" fmla="*/ 1346922 h 132"/>
              <a:gd name="T52" fmla="*/ 548821 w 112"/>
              <a:gd name="T53" fmla="*/ 1297036 h 132"/>
              <a:gd name="T54" fmla="*/ 603704 w 112"/>
              <a:gd name="T55" fmla="*/ 1097492 h 132"/>
              <a:gd name="T56" fmla="*/ 548821 w 112"/>
              <a:gd name="T57" fmla="*/ 1047606 h 132"/>
              <a:gd name="T58" fmla="*/ 548821 w 112"/>
              <a:gd name="T59" fmla="*/ 947834 h 132"/>
              <a:gd name="T60" fmla="*/ 493939 w 112"/>
              <a:gd name="T61" fmla="*/ 848062 h 132"/>
              <a:gd name="T62" fmla="*/ 439057 w 112"/>
              <a:gd name="T63" fmla="*/ 798176 h 132"/>
              <a:gd name="T64" fmla="*/ 384175 w 112"/>
              <a:gd name="T65" fmla="*/ 698404 h 132"/>
              <a:gd name="T66" fmla="*/ 329293 w 112"/>
              <a:gd name="T67" fmla="*/ 648518 h 132"/>
              <a:gd name="T68" fmla="*/ 274411 w 112"/>
              <a:gd name="T69" fmla="*/ 548746 h 132"/>
              <a:gd name="T70" fmla="*/ 219529 w 112"/>
              <a:gd name="T71" fmla="*/ 448974 h 132"/>
              <a:gd name="T72" fmla="*/ 109764 w 112"/>
              <a:gd name="T73" fmla="*/ 349202 h 132"/>
              <a:gd name="T74" fmla="*/ 54882 w 112"/>
              <a:gd name="T75" fmla="*/ 249430 h 132"/>
              <a:gd name="T76" fmla="*/ 0 w 112"/>
              <a:gd name="T77" fmla="*/ 149658 h 13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12"/>
              <a:gd name="T118" fmla="*/ 0 h 132"/>
              <a:gd name="T119" fmla="*/ 112 w 112"/>
              <a:gd name="T120" fmla="*/ 132 h 13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12" h="132">
                <a:moveTo>
                  <a:pt x="0" y="12"/>
                </a:moveTo>
                <a:lnTo>
                  <a:pt x="0" y="8"/>
                </a:lnTo>
                <a:lnTo>
                  <a:pt x="4" y="8"/>
                </a:lnTo>
                <a:lnTo>
                  <a:pt x="4" y="4"/>
                </a:lnTo>
                <a:lnTo>
                  <a:pt x="16" y="4"/>
                </a:lnTo>
                <a:lnTo>
                  <a:pt x="16" y="0"/>
                </a:lnTo>
                <a:lnTo>
                  <a:pt x="28" y="0"/>
                </a:lnTo>
                <a:lnTo>
                  <a:pt x="28" y="4"/>
                </a:lnTo>
                <a:lnTo>
                  <a:pt x="48" y="4"/>
                </a:lnTo>
                <a:lnTo>
                  <a:pt x="48" y="8"/>
                </a:lnTo>
                <a:lnTo>
                  <a:pt x="56" y="8"/>
                </a:lnTo>
                <a:lnTo>
                  <a:pt x="56" y="12"/>
                </a:lnTo>
                <a:lnTo>
                  <a:pt x="60" y="12"/>
                </a:lnTo>
                <a:lnTo>
                  <a:pt x="60" y="20"/>
                </a:lnTo>
                <a:lnTo>
                  <a:pt x="60" y="28"/>
                </a:lnTo>
                <a:lnTo>
                  <a:pt x="64" y="28"/>
                </a:lnTo>
                <a:lnTo>
                  <a:pt x="64" y="32"/>
                </a:lnTo>
                <a:lnTo>
                  <a:pt x="68" y="32"/>
                </a:lnTo>
                <a:lnTo>
                  <a:pt x="68" y="40"/>
                </a:lnTo>
                <a:lnTo>
                  <a:pt x="76" y="40"/>
                </a:lnTo>
                <a:lnTo>
                  <a:pt x="76" y="44"/>
                </a:lnTo>
                <a:lnTo>
                  <a:pt x="84" y="44"/>
                </a:lnTo>
                <a:lnTo>
                  <a:pt x="84" y="48"/>
                </a:lnTo>
                <a:lnTo>
                  <a:pt x="96" y="48"/>
                </a:lnTo>
                <a:lnTo>
                  <a:pt x="96" y="56"/>
                </a:lnTo>
                <a:lnTo>
                  <a:pt x="92" y="56"/>
                </a:lnTo>
                <a:lnTo>
                  <a:pt x="84" y="56"/>
                </a:lnTo>
                <a:lnTo>
                  <a:pt x="84" y="60"/>
                </a:lnTo>
                <a:lnTo>
                  <a:pt x="84" y="72"/>
                </a:lnTo>
                <a:lnTo>
                  <a:pt x="88" y="72"/>
                </a:lnTo>
                <a:lnTo>
                  <a:pt x="88" y="77"/>
                </a:lnTo>
                <a:lnTo>
                  <a:pt x="108" y="77"/>
                </a:lnTo>
                <a:lnTo>
                  <a:pt x="108" y="84"/>
                </a:lnTo>
                <a:lnTo>
                  <a:pt x="96" y="84"/>
                </a:lnTo>
                <a:lnTo>
                  <a:pt x="96" y="92"/>
                </a:lnTo>
                <a:lnTo>
                  <a:pt x="112" y="92"/>
                </a:lnTo>
                <a:lnTo>
                  <a:pt x="112" y="120"/>
                </a:lnTo>
                <a:lnTo>
                  <a:pt x="101" y="120"/>
                </a:lnTo>
                <a:lnTo>
                  <a:pt x="101" y="124"/>
                </a:lnTo>
                <a:lnTo>
                  <a:pt x="88" y="124"/>
                </a:lnTo>
                <a:lnTo>
                  <a:pt x="88" y="128"/>
                </a:lnTo>
                <a:lnTo>
                  <a:pt x="80" y="128"/>
                </a:lnTo>
                <a:lnTo>
                  <a:pt x="80" y="132"/>
                </a:lnTo>
                <a:lnTo>
                  <a:pt x="76" y="132"/>
                </a:lnTo>
                <a:lnTo>
                  <a:pt x="68" y="132"/>
                </a:lnTo>
                <a:lnTo>
                  <a:pt x="68" y="124"/>
                </a:lnTo>
                <a:lnTo>
                  <a:pt x="60" y="124"/>
                </a:lnTo>
                <a:lnTo>
                  <a:pt x="60" y="120"/>
                </a:lnTo>
                <a:lnTo>
                  <a:pt x="52" y="120"/>
                </a:lnTo>
                <a:lnTo>
                  <a:pt x="52" y="116"/>
                </a:lnTo>
                <a:lnTo>
                  <a:pt x="44" y="116"/>
                </a:lnTo>
                <a:lnTo>
                  <a:pt x="44" y="108"/>
                </a:lnTo>
                <a:lnTo>
                  <a:pt x="40" y="108"/>
                </a:lnTo>
                <a:lnTo>
                  <a:pt x="40" y="104"/>
                </a:lnTo>
                <a:lnTo>
                  <a:pt x="44" y="104"/>
                </a:lnTo>
                <a:lnTo>
                  <a:pt x="44" y="88"/>
                </a:lnTo>
                <a:lnTo>
                  <a:pt x="44" y="84"/>
                </a:lnTo>
                <a:lnTo>
                  <a:pt x="40" y="84"/>
                </a:lnTo>
                <a:lnTo>
                  <a:pt x="40" y="80"/>
                </a:lnTo>
                <a:lnTo>
                  <a:pt x="40" y="76"/>
                </a:lnTo>
                <a:lnTo>
                  <a:pt x="36" y="76"/>
                </a:lnTo>
                <a:lnTo>
                  <a:pt x="36" y="68"/>
                </a:lnTo>
                <a:lnTo>
                  <a:pt x="32" y="68"/>
                </a:lnTo>
                <a:lnTo>
                  <a:pt x="32" y="64"/>
                </a:lnTo>
                <a:lnTo>
                  <a:pt x="28" y="64"/>
                </a:lnTo>
                <a:lnTo>
                  <a:pt x="28" y="56"/>
                </a:lnTo>
                <a:lnTo>
                  <a:pt x="24" y="56"/>
                </a:lnTo>
                <a:lnTo>
                  <a:pt x="24" y="52"/>
                </a:lnTo>
                <a:lnTo>
                  <a:pt x="20" y="52"/>
                </a:lnTo>
                <a:lnTo>
                  <a:pt x="20" y="44"/>
                </a:lnTo>
                <a:lnTo>
                  <a:pt x="16" y="44"/>
                </a:lnTo>
                <a:lnTo>
                  <a:pt x="16" y="36"/>
                </a:lnTo>
                <a:lnTo>
                  <a:pt x="8" y="36"/>
                </a:lnTo>
                <a:lnTo>
                  <a:pt x="8" y="28"/>
                </a:lnTo>
                <a:lnTo>
                  <a:pt x="4" y="28"/>
                </a:lnTo>
                <a:lnTo>
                  <a:pt x="4" y="20"/>
                </a:lnTo>
                <a:lnTo>
                  <a:pt x="0" y="20"/>
                </a:lnTo>
                <a:lnTo>
                  <a:pt x="0" y="12"/>
                </a:lnTo>
                <a:close/>
              </a:path>
            </a:pathLst>
          </a:custGeom>
          <a:solidFill>
            <a:srgbClr val="00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90" name="Freeform 18" descr="Уголки"/>
          <p:cNvSpPr>
            <a:spLocks/>
          </p:cNvSpPr>
          <p:nvPr/>
        </p:nvSpPr>
        <p:spPr bwMode="auto">
          <a:xfrm>
            <a:off x="1270000" y="2035175"/>
            <a:ext cx="2819400" cy="3192463"/>
          </a:xfrm>
          <a:custGeom>
            <a:avLst/>
            <a:gdLst>
              <a:gd name="T0" fmla="*/ 2049223 w 205"/>
              <a:gd name="T1" fmla="*/ 149647 h 256"/>
              <a:gd name="T2" fmla="*/ 1994210 w 205"/>
              <a:gd name="T3" fmla="*/ 0 h 256"/>
              <a:gd name="T4" fmla="*/ 1994210 w 205"/>
              <a:gd name="T5" fmla="*/ 199529 h 256"/>
              <a:gd name="T6" fmla="*/ 1939197 w 205"/>
              <a:gd name="T7" fmla="*/ 249411 h 256"/>
              <a:gd name="T8" fmla="*/ 1884185 w 205"/>
              <a:gd name="T9" fmla="*/ 299293 h 256"/>
              <a:gd name="T10" fmla="*/ 1829172 w 205"/>
              <a:gd name="T11" fmla="*/ 349176 h 256"/>
              <a:gd name="T12" fmla="*/ 1774159 w 205"/>
              <a:gd name="T13" fmla="*/ 399058 h 256"/>
              <a:gd name="T14" fmla="*/ 1719146 w 205"/>
              <a:gd name="T15" fmla="*/ 448940 h 256"/>
              <a:gd name="T16" fmla="*/ 1609121 w 205"/>
              <a:gd name="T17" fmla="*/ 498822 h 256"/>
              <a:gd name="T18" fmla="*/ 1664134 w 205"/>
              <a:gd name="T19" fmla="*/ 548705 h 256"/>
              <a:gd name="T20" fmla="*/ 1664134 w 205"/>
              <a:gd name="T21" fmla="*/ 648469 h 256"/>
              <a:gd name="T22" fmla="*/ 770178 w 205"/>
              <a:gd name="T23" fmla="*/ 1035056 h 256"/>
              <a:gd name="T24" fmla="*/ 605140 w 205"/>
              <a:gd name="T25" fmla="*/ 1483996 h 256"/>
              <a:gd name="T26" fmla="*/ 797684 w 205"/>
              <a:gd name="T27" fmla="*/ 2194818 h 256"/>
              <a:gd name="T28" fmla="*/ 563880 w 205"/>
              <a:gd name="T29" fmla="*/ 2431759 h 256"/>
              <a:gd name="T30" fmla="*/ 55013 w 205"/>
              <a:gd name="T31" fmla="*/ 2506582 h 256"/>
              <a:gd name="T32" fmla="*/ 330076 w 205"/>
              <a:gd name="T33" fmla="*/ 2768463 h 256"/>
              <a:gd name="T34" fmla="*/ 385089 w 205"/>
              <a:gd name="T35" fmla="*/ 2880698 h 256"/>
              <a:gd name="T36" fmla="*/ 797684 w 205"/>
              <a:gd name="T37" fmla="*/ 3192463 h 256"/>
              <a:gd name="T38" fmla="*/ 962722 w 205"/>
              <a:gd name="T39" fmla="*/ 3142580 h 256"/>
              <a:gd name="T40" fmla="*/ 1072747 w 205"/>
              <a:gd name="T41" fmla="*/ 2743522 h 256"/>
              <a:gd name="T42" fmla="*/ 1182773 w 205"/>
              <a:gd name="T43" fmla="*/ 2593876 h 256"/>
              <a:gd name="T44" fmla="*/ 1237785 w 205"/>
              <a:gd name="T45" fmla="*/ 2444229 h 256"/>
              <a:gd name="T46" fmla="*/ 1292798 w 205"/>
              <a:gd name="T47" fmla="*/ 2394347 h 256"/>
              <a:gd name="T48" fmla="*/ 1182773 w 205"/>
              <a:gd name="T49" fmla="*/ 2294582 h 256"/>
              <a:gd name="T50" fmla="*/ 1072747 w 205"/>
              <a:gd name="T51" fmla="*/ 2244700 h 256"/>
              <a:gd name="T52" fmla="*/ 907709 w 205"/>
              <a:gd name="T53" fmla="*/ 2194818 h 256"/>
              <a:gd name="T54" fmla="*/ 1072747 w 205"/>
              <a:gd name="T55" fmla="*/ 2095054 h 256"/>
              <a:gd name="T56" fmla="*/ 1237785 w 205"/>
              <a:gd name="T57" fmla="*/ 2045171 h 256"/>
              <a:gd name="T58" fmla="*/ 1292798 w 205"/>
              <a:gd name="T59" fmla="*/ 1995289 h 256"/>
              <a:gd name="T60" fmla="*/ 1347811 w 205"/>
              <a:gd name="T61" fmla="*/ 2095054 h 256"/>
              <a:gd name="T62" fmla="*/ 1499096 w 205"/>
              <a:gd name="T63" fmla="*/ 2194818 h 256"/>
              <a:gd name="T64" fmla="*/ 1664134 w 205"/>
              <a:gd name="T65" fmla="*/ 2045171 h 256"/>
              <a:gd name="T66" fmla="*/ 1787913 w 205"/>
              <a:gd name="T67" fmla="*/ 1957878 h 256"/>
              <a:gd name="T68" fmla="*/ 2104235 w 205"/>
              <a:gd name="T69" fmla="*/ 1845643 h 256"/>
              <a:gd name="T70" fmla="*/ 2434311 w 205"/>
              <a:gd name="T71" fmla="*/ 1795760 h 256"/>
              <a:gd name="T72" fmla="*/ 2599349 w 205"/>
              <a:gd name="T73" fmla="*/ 1845643 h 256"/>
              <a:gd name="T74" fmla="*/ 2819400 w 205"/>
              <a:gd name="T75" fmla="*/ 1845643 h 256"/>
              <a:gd name="T76" fmla="*/ 2764387 w 205"/>
              <a:gd name="T77" fmla="*/ 1596232 h 256"/>
              <a:gd name="T78" fmla="*/ 2709375 w 205"/>
              <a:gd name="T79" fmla="*/ 1496467 h 256"/>
              <a:gd name="T80" fmla="*/ 2654362 w 205"/>
              <a:gd name="T81" fmla="*/ 1396702 h 256"/>
              <a:gd name="T82" fmla="*/ 2599349 w 205"/>
              <a:gd name="T83" fmla="*/ 1346820 h 256"/>
              <a:gd name="T84" fmla="*/ 2544337 w 205"/>
              <a:gd name="T85" fmla="*/ 1247056 h 256"/>
              <a:gd name="T86" fmla="*/ 2489324 w 205"/>
              <a:gd name="T87" fmla="*/ 1197173 h 256"/>
              <a:gd name="T88" fmla="*/ 2434311 w 205"/>
              <a:gd name="T89" fmla="*/ 1097409 h 256"/>
              <a:gd name="T90" fmla="*/ 2324286 w 205"/>
              <a:gd name="T91" fmla="*/ 997645 h 256"/>
              <a:gd name="T92" fmla="*/ 2269273 w 205"/>
              <a:gd name="T93" fmla="*/ 897880 h 256"/>
              <a:gd name="T94" fmla="*/ 2214261 w 205"/>
              <a:gd name="T95" fmla="*/ 798116 h 256"/>
              <a:gd name="T96" fmla="*/ 2214261 w 205"/>
              <a:gd name="T97" fmla="*/ 648469 h 256"/>
              <a:gd name="T98" fmla="*/ 2214261 w 205"/>
              <a:gd name="T99" fmla="*/ 311764 h 25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05"/>
              <a:gd name="T151" fmla="*/ 0 h 256"/>
              <a:gd name="T152" fmla="*/ 205 w 205"/>
              <a:gd name="T153" fmla="*/ 256 h 25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05" h="256">
                <a:moveTo>
                  <a:pt x="161" y="12"/>
                </a:moveTo>
                <a:lnTo>
                  <a:pt x="149" y="12"/>
                </a:lnTo>
                <a:lnTo>
                  <a:pt x="149" y="0"/>
                </a:lnTo>
                <a:lnTo>
                  <a:pt x="145" y="0"/>
                </a:lnTo>
                <a:lnTo>
                  <a:pt x="145" y="12"/>
                </a:lnTo>
                <a:lnTo>
                  <a:pt x="145" y="16"/>
                </a:lnTo>
                <a:lnTo>
                  <a:pt x="141" y="16"/>
                </a:lnTo>
                <a:lnTo>
                  <a:pt x="141" y="20"/>
                </a:lnTo>
                <a:lnTo>
                  <a:pt x="137" y="20"/>
                </a:lnTo>
                <a:lnTo>
                  <a:pt x="137" y="24"/>
                </a:lnTo>
                <a:lnTo>
                  <a:pt x="133" y="24"/>
                </a:lnTo>
                <a:lnTo>
                  <a:pt x="133" y="28"/>
                </a:lnTo>
                <a:lnTo>
                  <a:pt x="129" y="28"/>
                </a:lnTo>
                <a:lnTo>
                  <a:pt x="129" y="32"/>
                </a:lnTo>
                <a:lnTo>
                  <a:pt x="125" y="32"/>
                </a:lnTo>
                <a:lnTo>
                  <a:pt x="125" y="36"/>
                </a:lnTo>
                <a:lnTo>
                  <a:pt x="117" y="36"/>
                </a:lnTo>
                <a:lnTo>
                  <a:pt x="117" y="40"/>
                </a:lnTo>
                <a:lnTo>
                  <a:pt x="117" y="44"/>
                </a:lnTo>
                <a:lnTo>
                  <a:pt x="121" y="44"/>
                </a:lnTo>
                <a:lnTo>
                  <a:pt x="121" y="48"/>
                </a:lnTo>
                <a:lnTo>
                  <a:pt x="121" y="52"/>
                </a:lnTo>
                <a:lnTo>
                  <a:pt x="82" y="71"/>
                </a:lnTo>
                <a:lnTo>
                  <a:pt x="56" y="83"/>
                </a:lnTo>
                <a:lnTo>
                  <a:pt x="44" y="95"/>
                </a:lnTo>
                <a:lnTo>
                  <a:pt x="44" y="119"/>
                </a:lnTo>
                <a:lnTo>
                  <a:pt x="56" y="168"/>
                </a:lnTo>
                <a:lnTo>
                  <a:pt x="58" y="176"/>
                </a:lnTo>
                <a:lnTo>
                  <a:pt x="51" y="194"/>
                </a:lnTo>
                <a:lnTo>
                  <a:pt x="41" y="195"/>
                </a:lnTo>
                <a:lnTo>
                  <a:pt x="23" y="214"/>
                </a:lnTo>
                <a:lnTo>
                  <a:pt x="4" y="201"/>
                </a:lnTo>
                <a:lnTo>
                  <a:pt x="0" y="210"/>
                </a:lnTo>
                <a:lnTo>
                  <a:pt x="24" y="222"/>
                </a:lnTo>
                <a:lnTo>
                  <a:pt x="23" y="230"/>
                </a:lnTo>
                <a:lnTo>
                  <a:pt x="28" y="231"/>
                </a:lnTo>
                <a:lnTo>
                  <a:pt x="38" y="256"/>
                </a:lnTo>
                <a:lnTo>
                  <a:pt x="58" y="256"/>
                </a:lnTo>
                <a:lnTo>
                  <a:pt x="58" y="252"/>
                </a:lnTo>
                <a:lnTo>
                  <a:pt x="70" y="252"/>
                </a:lnTo>
                <a:lnTo>
                  <a:pt x="70" y="220"/>
                </a:lnTo>
                <a:lnTo>
                  <a:pt x="78" y="220"/>
                </a:lnTo>
                <a:lnTo>
                  <a:pt x="78" y="208"/>
                </a:lnTo>
                <a:lnTo>
                  <a:pt x="86" y="208"/>
                </a:lnTo>
                <a:lnTo>
                  <a:pt x="86" y="196"/>
                </a:lnTo>
                <a:lnTo>
                  <a:pt x="90" y="196"/>
                </a:lnTo>
                <a:lnTo>
                  <a:pt x="90" y="192"/>
                </a:lnTo>
                <a:lnTo>
                  <a:pt x="94" y="192"/>
                </a:lnTo>
                <a:lnTo>
                  <a:pt x="94" y="184"/>
                </a:lnTo>
                <a:lnTo>
                  <a:pt x="86" y="184"/>
                </a:lnTo>
                <a:lnTo>
                  <a:pt x="86" y="180"/>
                </a:lnTo>
                <a:lnTo>
                  <a:pt x="78" y="180"/>
                </a:lnTo>
                <a:lnTo>
                  <a:pt x="78" y="176"/>
                </a:lnTo>
                <a:lnTo>
                  <a:pt x="66" y="176"/>
                </a:lnTo>
                <a:lnTo>
                  <a:pt x="66" y="168"/>
                </a:lnTo>
                <a:lnTo>
                  <a:pt x="78" y="168"/>
                </a:lnTo>
                <a:lnTo>
                  <a:pt x="78" y="164"/>
                </a:lnTo>
                <a:lnTo>
                  <a:pt x="90" y="164"/>
                </a:lnTo>
                <a:lnTo>
                  <a:pt x="90" y="160"/>
                </a:lnTo>
                <a:lnTo>
                  <a:pt x="94" y="160"/>
                </a:lnTo>
                <a:lnTo>
                  <a:pt x="94" y="168"/>
                </a:lnTo>
                <a:lnTo>
                  <a:pt x="98" y="168"/>
                </a:lnTo>
                <a:lnTo>
                  <a:pt x="98" y="176"/>
                </a:lnTo>
                <a:lnTo>
                  <a:pt x="109" y="176"/>
                </a:lnTo>
                <a:lnTo>
                  <a:pt x="109" y="164"/>
                </a:lnTo>
                <a:lnTo>
                  <a:pt x="121" y="164"/>
                </a:lnTo>
                <a:lnTo>
                  <a:pt x="121" y="157"/>
                </a:lnTo>
                <a:lnTo>
                  <a:pt x="130" y="157"/>
                </a:lnTo>
                <a:lnTo>
                  <a:pt x="130" y="148"/>
                </a:lnTo>
                <a:lnTo>
                  <a:pt x="153" y="148"/>
                </a:lnTo>
                <a:lnTo>
                  <a:pt x="153" y="144"/>
                </a:lnTo>
                <a:lnTo>
                  <a:pt x="177" y="144"/>
                </a:lnTo>
                <a:lnTo>
                  <a:pt x="189" y="144"/>
                </a:lnTo>
                <a:lnTo>
                  <a:pt x="189" y="148"/>
                </a:lnTo>
                <a:lnTo>
                  <a:pt x="193" y="148"/>
                </a:lnTo>
                <a:lnTo>
                  <a:pt x="205" y="148"/>
                </a:lnTo>
                <a:lnTo>
                  <a:pt x="205" y="128"/>
                </a:lnTo>
                <a:lnTo>
                  <a:pt x="201" y="128"/>
                </a:lnTo>
                <a:lnTo>
                  <a:pt x="201" y="120"/>
                </a:lnTo>
                <a:lnTo>
                  <a:pt x="197" y="120"/>
                </a:lnTo>
                <a:lnTo>
                  <a:pt x="197" y="112"/>
                </a:lnTo>
                <a:lnTo>
                  <a:pt x="193" y="112"/>
                </a:lnTo>
                <a:lnTo>
                  <a:pt x="193" y="108"/>
                </a:lnTo>
                <a:lnTo>
                  <a:pt x="189" y="108"/>
                </a:lnTo>
                <a:lnTo>
                  <a:pt x="189" y="100"/>
                </a:lnTo>
                <a:lnTo>
                  <a:pt x="185" y="100"/>
                </a:lnTo>
                <a:lnTo>
                  <a:pt x="185" y="96"/>
                </a:lnTo>
                <a:lnTo>
                  <a:pt x="181" y="96"/>
                </a:lnTo>
                <a:lnTo>
                  <a:pt x="181" y="88"/>
                </a:lnTo>
                <a:lnTo>
                  <a:pt x="177" y="88"/>
                </a:lnTo>
                <a:lnTo>
                  <a:pt x="177" y="80"/>
                </a:lnTo>
                <a:lnTo>
                  <a:pt x="169" y="80"/>
                </a:lnTo>
                <a:lnTo>
                  <a:pt x="169" y="72"/>
                </a:lnTo>
                <a:lnTo>
                  <a:pt x="165" y="72"/>
                </a:lnTo>
                <a:lnTo>
                  <a:pt x="165" y="64"/>
                </a:lnTo>
                <a:lnTo>
                  <a:pt x="161" y="64"/>
                </a:lnTo>
                <a:lnTo>
                  <a:pt x="161" y="56"/>
                </a:lnTo>
                <a:lnTo>
                  <a:pt x="161" y="52"/>
                </a:lnTo>
                <a:lnTo>
                  <a:pt x="161" y="34"/>
                </a:lnTo>
                <a:lnTo>
                  <a:pt x="161" y="25"/>
                </a:lnTo>
                <a:lnTo>
                  <a:pt x="161" y="12"/>
                </a:lnTo>
                <a:close/>
              </a:path>
            </a:pathLst>
          </a:custGeom>
          <a:pattFill prst="divot">
            <a:fgClr>
              <a:srgbClr val="008000"/>
            </a:fgClr>
            <a:bgClr>
              <a:srgbClr val="00CC66"/>
            </a:bgClr>
          </a:patt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91" name="Freeform 19" descr="Уголки"/>
          <p:cNvSpPr>
            <a:spLocks/>
          </p:cNvSpPr>
          <p:nvPr/>
        </p:nvSpPr>
        <p:spPr bwMode="auto">
          <a:xfrm>
            <a:off x="3432175" y="1487488"/>
            <a:ext cx="1208088" cy="1047750"/>
          </a:xfrm>
          <a:custGeom>
            <a:avLst/>
            <a:gdLst>
              <a:gd name="T0" fmla="*/ 329479 w 88"/>
              <a:gd name="T1" fmla="*/ 598714 h 84"/>
              <a:gd name="T2" fmla="*/ 274565 w 88"/>
              <a:gd name="T3" fmla="*/ 548821 h 84"/>
              <a:gd name="T4" fmla="*/ 329479 w 88"/>
              <a:gd name="T5" fmla="*/ 498929 h 84"/>
              <a:gd name="T6" fmla="*/ 274565 w 88"/>
              <a:gd name="T7" fmla="*/ 399143 h 84"/>
              <a:gd name="T8" fmla="*/ 329479 w 88"/>
              <a:gd name="T9" fmla="*/ 349250 h 84"/>
              <a:gd name="T10" fmla="*/ 164739 w 88"/>
              <a:gd name="T11" fmla="*/ 299357 h 84"/>
              <a:gd name="T12" fmla="*/ 109826 w 88"/>
              <a:gd name="T13" fmla="*/ 249464 h 84"/>
              <a:gd name="T14" fmla="*/ 0 w 88"/>
              <a:gd name="T15" fmla="*/ 149679 h 84"/>
              <a:gd name="T16" fmla="*/ 54913 w 88"/>
              <a:gd name="T17" fmla="*/ 49893 h 84"/>
              <a:gd name="T18" fmla="*/ 109826 w 88"/>
              <a:gd name="T19" fmla="*/ 0 h 84"/>
              <a:gd name="T20" fmla="*/ 219652 w 88"/>
              <a:gd name="T21" fmla="*/ 49893 h 84"/>
              <a:gd name="T22" fmla="*/ 274565 w 88"/>
              <a:gd name="T23" fmla="*/ 99786 h 84"/>
              <a:gd name="T24" fmla="*/ 329479 w 88"/>
              <a:gd name="T25" fmla="*/ 149679 h 84"/>
              <a:gd name="T26" fmla="*/ 384392 w 88"/>
              <a:gd name="T27" fmla="*/ 99786 h 84"/>
              <a:gd name="T28" fmla="*/ 549131 w 88"/>
              <a:gd name="T29" fmla="*/ 49893 h 84"/>
              <a:gd name="T30" fmla="*/ 933523 w 88"/>
              <a:gd name="T31" fmla="*/ 49893 h 84"/>
              <a:gd name="T32" fmla="*/ 1043349 w 88"/>
              <a:gd name="T33" fmla="*/ 199571 h 84"/>
              <a:gd name="T34" fmla="*/ 1153175 w 88"/>
              <a:gd name="T35" fmla="*/ 399143 h 84"/>
              <a:gd name="T36" fmla="*/ 1208088 w 88"/>
              <a:gd name="T37" fmla="*/ 498929 h 84"/>
              <a:gd name="T38" fmla="*/ 1153175 w 88"/>
              <a:gd name="T39" fmla="*/ 698500 h 84"/>
              <a:gd name="T40" fmla="*/ 1098262 w 88"/>
              <a:gd name="T41" fmla="*/ 748393 h 84"/>
              <a:gd name="T42" fmla="*/ 933523 w 88"/>
              <a:gd name="T43" fmla="*/ 798286 h 84"/>
              <a:gd name="T44" fmla="*/ 768783 w 88"/>
              <a:gd name="T45" fmla="*/ 798286 h 84"/>
              <a:gd name="T46" fmla="*/ 988436 w 88"/>
              <a:gd name="T47" fmla="*/ 898071 h 84"/>
              <a:gd name="T48" fmla="*/ 933523 w 88"/>
              <a:gd name="T49" fmla="*/ 947964 h 84"/>
              <a:gd name="T50" fmla="*/ 878610 w 88"/>
              <a:gd name="T51" fmla="*/ 997857 h 84"/>
              <a:gd name="T52" fmla="*/ 823696 w 88"/>
              <a:gd name="T53" fmla="*/ 1047750 h 84"/>
              <a:gd name="T54" fmla="*/ 658957 w 88"/>
              <a:gd name="T55" fmla="*/ 997857 h 84"/>
              <a:gd name="T56" fmla="*/ 604044 w 88"/>
              <a:gd name="T57" fmla="*/ 947964 h 84"/>
              <a:gd name="T58" fmla="*/ 549131 w 88"/>
              <a:gd name="T59" fmla="*/ 848179 h 84"/>
              <a:gd name="T60" fmla="*/ 274565 w 88"/>
              <a:gd name="T61" fmla="*/ 748393 h 84"/>
              <a:gd name="T62" fmla="*/ 329479 w 88"/>
              <a:gd name="T63" fmla="*/ 698500 h 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88"/>
              <a:gd name="T97" fmla="*/ 0 h 84"/>
              <a:gd name="T98" fmla="*/ 88 w 88"/>
              <a:gd name="T99" fmla="*/ 84 h 8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88" h="84">
                <a:moveTo>
                  <a:pt x="24" y="56"/>
                </a:moveTo>
                <a:lnTo>
                  <a:pt x="24" y="48"/>
                </a:lnTo>
                <a:lnTo>
                  <a:pt x="20" y="48"/>
                </a:lnTo>
                <a:lnTo>
                  <a:pt x="20" y="44"/>
                </a:lnTo>
                <a:lnTo>
                  <a:pt x="24" y="44"/>
                </a:lnTo>
                <a:lnTo>
                  <a:pt x="24" y="40"/>
                </a:lnTo>
                <a:lnTo>
                  <a:pt x="20" y="40"/>
                </a:lnTo>
                <a:lnTo>
                  <a:pt x="20" y="32"/>
                </a:lnTo>
                <a:lnTo>
                  <a:pt x="24" y="32"/>
                </a:lnTo>
                <a:lnTo>
                  <a:pt x="24" y="28"/>
                </a:lnTo>
                <a:lnTo>
                  <a:pt x="12" y="28"/>
                </a:lnTo>
                <a:lnTo>
                  <a:pt x="12" y="24"/>
                </a:lnTo>
                <a:lnTo>
                  <a:pt x="8" y="24"/>
                </a:lnTo>
                <a:lnTo>
                  <a:pt x="8" y="20"/>
                </a:lnTo>
                <a:lnTo>
                  <a:pt x="0" y="20"/>
                </a:lnTo>
                <a:lnTo>
                  <a:pt x="0" y="12"/>
                </a:lnTo>
                <a:lnTo>
                  <a:pt x="4" y="12"/>
                </a:lnTo>
                <a:lnTo>
                  <a:pt x="4" y="4"/>
                </a:lnTo>
                <a:lnTo>
                  <a:pt x="8" y="4"/>
                </a:lnTo>
                <a:lnTo>
                  <a:pt x="8" y="0"/>
                </a:lnTo>
                <a:lnTo>
                  <a:pt x="16" y="0"/>
                </a:lnTo>
                <a:lnTo>
                  <a:pt x="16" y="4"/>
                </a:lnTo>
                <a:lnTo>
                  <a:pt x="20" y="4"/>
                </a:lnTo>
                <a:lnTo>
                  <a:pt x="20" y="8"/>
                </a:lnTo>
                <a:lnTo>
                  <a:pt x="24" y="8"/>
                </a:lnTo>
                <a:lnTo>
                  <a:pt x="24" y="12"/>
                </a:lnTo>
                <a:lnTo>
                  <a:pt x="28" y="12"/>
                </a:lnTo>
                <a:lnTo>
                  <a:pt x="28" y="8"/>
                </a:lnTo>
                <a:lnTo>
                  <a:pt x="40" y="8"/>
                </a:lnTo>
                <a:lnTo>
                  <a:pt x="40" y="4"/>
                </a:lnTo>
                <a:lnTo>
                  <a:pt x="60" y="4"/>
                </a:lnTo>
                <a:lnTo>
                  <a:pt x="68" y="4"/>
                </a:lnTo>
                <a:lnTo>
                  <a:pt x="76" y="4"/>
                </a:lnTo>
                <a:lnTo>
                  <a:pt x="76" y="16"/>
                </a:lnTo>
                <a:lnTo>
                  <a:pt x="84" y="16"/>
                </a:lnTo>
                <a:lnTo>
                  <a:pt x="84" y="32"/>
                </a:lnTo>
                <a:lnTo>
                  <a:pt x="88" y="32"/>
                </a:lnTo>
                <a:lnTo>
                  <a:pt x="88" y="40"/>
                </a:lnTo>
                <a:lnTo>
                  <a:pt x="88" y="56"/>
                </a:lnTo>
                <a:lnTo>
                  <a:pt x="84" y="56"/>
                </a:lnTo>
                <a:lnTo>
                  <a:pt x="84" y="60"/>
                </a:lnTo>
                <a:lnTo>
                  <a:pt x="80" y="60"/>
                </a:lnTo>
                <a:lnTo>
                  <a:pt x="80" y="64"/>
                </a:lnTo>
                <a:lnTo>
                  <a:pt x="68" y="64"/>
                </a:lnTo>
                <a:lnTo>
                  <a:pt x="60" y="64"/>
                </a:lnTo>
                <a:lnTo>
                  <a:pt x="56" y="64"/>
                </a:lnTo>
                <a:lnTo>
                  <a:pt x="56" y="72"/>
                </a:lnTo>
                <a:lnTo>
                  <a:pt x="72" y="72"/>
                </a:lnTo>
                <a:lnTo>
                  <a:pt x="72" y="76"/>
                </a:lnTo>
                <a:lnTo>
                  <a:pt x="68" y="76"/>
                </a:lnTo>
                <a:lnTo>
                  <a:pt x="68" y="80"/>
                </a:lnTo>
                <a:lnTo>
                  <a:pt x="64" y="80"/>
                </a:lnTo>
                <a:lnTo>
                  <a:pt x="64" y="84"/>
                </a:lnTo>
                <a:lnTo>
                  <a:pt x="60" y="84"/>
                </a:lnTo>
                <a:lnTo>
                  <a:pt x="60" y="80"/>
                </a:lnTo>
                <a:lnTo>
                  <a:pt x="48" y="80"/>
                </a:lnTo>
                <a:lnTo>
                  <a:pt x="48" y="76"/>
                </a:lnTo>
                <a:lnTo>
                  <a:pt x="44" y="76"/>
                </a:lnTo>
                <a:lnTo>
                  <a:pt x="44" y="68"/>
                </a:lnTo>
                <a:lnTo>
                  <a:pt x="40" y="68"/>
                </a:lnTo>
                <a:lnTo>
                  <a:pt x="40" y="60"/>
                </a:lnTo>
                <a:lnTo>
                  <a:pt x="20" y="60"/>
                </a:lnTo>
                <a:lnTo>
                  <a:pt x="20" y="56"/>
                </a:lnTo>
                <a:lnTo>
                  <a:pt x="24" y="56"/>
                </a:lnTo>
                <a:close/>
              </a:path>
            </a:pathLst>
          </a:custGeom>
          <a:pattFill prst="divot">
            <a:fgClr>
              <a:srgbClr val="339966"/>
            </a:fgClr>
            <a:bgClr>
              <a:srgbClr val="00CC66"/>
            </a:bgClr>
          </a:patt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92" name="Freeform 20"/>
          <p:cNvSpPr>
            <a:spLocks/>
          </p:cNvSpPr>
          <p:nvPr/>
        </p:nvSpPr>
        <p:spPr bwMode="auto">
          <a:xfrm>
            <a:off x="6176963" y="3581400"/>
            <a:ext cx="933450" cy="11113"/>
          </a:xfrm>
          <a:custGeom>
            <a:avLst/>
            <a:gdLst>
              <a:gd name="T0" fmla="*/ 0 w 51"/>
              <a:gd name="T1" fmla="*/ 0 h 1"/>
              <a:gd name="T2" fmla="*/ 933450 w 51"/>
              <a:gd name="T3" fmla="*/ 0 h 1"/>
              <a:gd name="T4" fmla="*/ 0 w 51"/>
              <a:gd name="T5" fmla="*/ 0 h 1"/>
              <a:gd name="T6" fmla="*/ 0 60000 65536"/>
              <a:gd name="T7" fmla="*/ 0 60000 65536"/>
              <a:gd name="T8" fmla="*/ 0 60000 65536"/>
              <a:gd name="T9" fmla="*/ 0 w 51"/>
              <a:gd name="T10" fmla="*/ 0 h 1"/>
              <a:gd name="T11" fmla="*/ 51 w 51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1" h="1">
                <a:moveTo>
                  <a:pt x="0" y="0"/>
                </a:moveTo>
                <a:lnTo>
                  <a:pt x="51" y="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93" name="Freeform 21"/>
          <p:cNvSpPr>
            <a:spLocks/>
          </p:cNvSpPr>
          <p:nvPr/>
        </p:nvSpPr>
        <p:spPr bwMode="auto">
          <a:xfrm>
            <a:off x="6891338" y="3981450"/>
            <a:ext cx="1370012" cy="1046163"/>
          </a:xfrm>
          <a:custGeom>
            <a:avLst/>
            <a:gdLst>
              <a:gd name="T0" fmla="*/ 438404 w 100"/>
              <a:gd name="T1" fmla="*/ 0 h 84"/>
              <a:gd name="T2" fmla="*/ 383603 w 100"/>
              <a:gd name="T3" fmla="*/ 0 h 84"/>
              <a:gd name="T4" fmla="*/ 383603 w 100"/>
              <a:gd name="T5" fmla="*/ 62272 h 84"/>
              <a:gd name="T6" fmla="*/ 328803 w 100"/>
              <a:gd name="T7" fmla="*/ 62272 h 84"/>
              <a:gd name="T8" fmla="*/ 328803 w 100"/>
              <a:gd name="T9" fmla="*/ 149452 h 84"/>
              <a:gd name="T10" fmla="*/ 328803 w 100"/>
              <a:gd name="T11" fmla="*/ 199269 h 84"/>
              <a:gd name="T12" fmla="*/ 219202 w 100"/>
              <a:gd name="T13" fmla="*/ 199269 h 84"/>
              <a:gd name="T14" fmla="*/ 219202 w 100"/>
              <a:gd name="T15" fmla="*/ 249086 h 84"/>
              <a:gd name="T16" fmla="*/ 109601 w 100"/>
              <a:gd name="T17" fmla="*/ 249086 h 84"/>
              <a:gd name="T18" fmla="*/ 109601 w 100"/>
              <a:gd name="T19" fmla="*/ 298904 h 84"/>
              <a:gd name="T20" fmla="*/ 0 w 100"/>
              <a:gd name="T21" fmla="*/ 298904 h 84"/>
              <a:gd name="T22" fmla="*/ 0 w 100"/>
              <a:gd name="T23" fmla="*/ 348721 h 84"/>
              <a:gd name="T24" fmla="*/ 54800 w 100"/>
              <a:gd name="T25" fmla="*/ 348721 h 84"/>
              <a:gd name="T26" fmla="*/ 54800 w 100"/>
              <a:gd name="T27" fmla="*/ 398538 h 84"/>
              <a:gd name="T28" fmla="*/ 109601 w 100"/>
              <a:gd name="T29" fmla="*/ 398538 h 84"/>
              <a:gd name="T30" fmla="*/ 109601 w 100"/>
              <a:gd name="T31" fmla="*/ 448356 h 84"/>
              <a:gd name="T32" fmla="*/ 274002 w 100"/>
              <a:gd name="T33" fmla="*/ 448356 h 84"/>
              <a:gd name="T34" fmla="*/ 274002 w 100"/>
              <a:gd name="T35" fmla="*/ 398538 h 84"/>
              <a:gd name="T36" fmla="*/ 383603 w 100"/>
              <a:gd name="T37" fmla="*/ 398538 h 84"/>
              <a:gd name="T38" fmla="*/ 383603 w 100"/>
              <a:gd name="T39" fmla="*/ 597807 h 84"/>
              <a:gd name="T40" fmla="*/ 438404 w 100"/>
              <a:gd name="T41" fmla="*/ 597807 h 84"/>
              <a:gd name="T42" fmla="*/ 438404 w 100"/>
              <a:gd name="T43" fmla="*/ 697442 h 84"/>
              <a:gd name="T44" fmla="*/ 548005 w 100"/>
              <a:gd name="T45" fmla="*/ 697442 h 84"/>
              <a:gd name="T46" fmla="*/ 548005 w 100"/>
              <a:gd name="T47" fmla="*/ 747259 h 84"/>
              <a:gd name="T48" fmla="*/ 657606 w 100"/>
              <a:gd name="T49" fmla="*/ 747259 h 84"/>
              <a:gd name="T50" fmla="*/ 657606 w 100"/>
              <a:gd name="T51" fmla="*/ 846894 h 84"/>
              <a:gd name="T52" fmla="*/ 822007 w 100"/>
              <a:gd name="T53" fmla="*/ 846894 h 84"/>
              <a:gd name="T54" fmla="*/ 822007 w 100"/>
              <a:gd name="T55" fmla="*/ 946528 h 84"/>
              <a:gd name="T56" fmla="*/ 986409 w 100"/>
              <a:gd name="T57" fmla="*/ 946528 h 84"/>
              <a:gd name="T58" fmla="*/ 986409 w 100"/>
              <a:gd name="T59" fmla="*/ 1046163 h 84"/>
              <a:gd name="T60" fmla="*/ 1096010 w 100"/>
              <a:gd name="T61" fmla="*/ 1046163 h 84"/>
              <a:gd name="T62" fmla="*/ 1096010 w 100"/>
              <a:gd name="T63" fmla="*/ 896711 h 84"/>
              <a:gd name="T64" fmla="*/ 1205611 w 100"/>
              <a:gd name="T65" fmla="*/ 896711 h 84"/>
              <a:gd name="T66" fmla="*/ 1205611 w 100"/>
              <a:gd name="T67" fmla="*/ 759714 h 84"/>
              <a:gd name="T68" fmla="*/ 1205611 w 100"/>
              <a:gd name="T69" fmla="*/ 597807 h 84"/>
              <a:gd name="T70" fmla="*/ 1370012 w 100"/>
              <a:gd name="T71" fmla="*/ 597807 h 84"/>
              <a:gd name="T72" fmla="*/ 1370012 w 100"/>
              <a:gd name="T73" fmla="*/ 298904 h 84"/>
              <a:gd name="T74" fmla="*/ 1370012 w 100"/>
              <a:gd name="T75" fmla="*/ 0 h 84"/>
              <a:gd name="T76" fmla="*/ 438404 w 100"/>
              <a:gd name="T77" fmla="*/ 0 h 8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100"/>
              <a:gd name="T118" fmla="*/ 0 h 84"/>
              <a:gd name="T119" fmla="*/ 100 w 100"/>
              <a:gd name="T120" fmla="*/ 84 h 84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100" h="84">
                <a:moveTo>
                  <a:pt x="32" y="0"/>
                </a:moveTo>
                <a:lnTo>
                  <a:pt x="28" y="0"/>
                </a:lnTo>
                <a:lnTo>
                  <a:pt x="28" y="5"/>
                </a:lnTo>
                <a:lnTo>
                  <a:pt x="24" y="5"/>
                </a:lnTo>
                <a:lnTo>
                  <a:pt x="24" y="12"/>
                </a:lnTo>
                <a:lnTo>
                  <a:pt x="24" y="16"/>
                </a:lnTo>
                <a:lnTo>
                  <a:pt x="16" y="16"/>
                </a:lnTo>
                <a:lnTo>
                  <a:pt x="16" y="20"/>
                </a:lnTo>
                <a:lnTo>
                  <a:pt x="8" y="20"/>
                </a:lnTo>
                <a:lnTo>
                  <a:pt x="8" y="24"/>
                </a:lnTo>
                <a:lnTo>
                  <a:pt x="0" y="24"/>
                </a:lnTo>
                <a:lnTo>
                  <a:pt x="0" y="28"/>
                </a:lnTo>
                <a:lnTo>
                  <a:pt x="4" y="28"/>
                </a:lnTo>
                <a:lnTo>
                  <a:pt x="4" y="32"/>
                </a:lnTo>
                <a:lnTo>
                  <a:pt x="8" y="32"/>
                </a:lnTo>
                <a:lnTo>
                  <a:pt x="8" y="36"/>
                </a:lnTo>
                <a:lnTo>
                  <a:pt x="20" y="36"/>
                </a:lnTo>
                <a:lnTo>
                  <a:pt x="20" y="32"/>
                </a:lnTo>
                <a:lnTo>
                  <a:pt x="28" y="32"/>
                </a:lnTo>
                <a:lnTo>
                  <a:pt x="28" y="48"/>
                </a:lnTo>
                <a:lnTo>
                  <a:pt x="32" y="48"/>
                </a:lnTo>
                <a:lnTo>
                  <a:pt x="32" y="56"/>
                </a:lnTo>
                <a:lnTo>
                  <a:pt x="40" y="56"/>
                </a:lnTo>
                <a:lnTo>
                  <a:pt x="40" y="60"/>
                </a:lnTo>
                <a:lnTo>
                  <a:pt x="48" y="60"/>
                </a:lnTo>
                <a:lnTo>
                  <a:pt x="48" y="68"/>
                </a:lnTo>
                <a:lnTo>
                  <a:pt x="60" y="68"/>
                </a:lnTo>
                <a:lnTo>
                  <a:pt x="60" y="76"/>
                </a:lnTo>
                <a:lnTo>
                  <a:pt x="72" y="76"/>
                </a:lnTo>
                <a:lnTo>
                  <a:pt x="72" y="84"/>
                </a:lnTo>
                <a:lnTo>
                  <a:pt x="80" y="84"/>
                </a:lnTo>
                <a:lnTo>
                  <a:pt x="80" y="72"/>
                </a:lnTo>
                <a:lnTo>
                  <a:pt x="88" y="72"/>
                </a:lnTo>
                <a:lnTo>
                  <a:pt x="88" y="61"/>
                </a:lnTo>
                <a:lnTo>
                  <a:pt x="88" y="48"/>
                </a:lnTo>
                <a:lnTo>
                  <a:pt x="100" y="48"/>
                </a:lnTo>
                <a:lnTo>
                  <a:pt x="100" y="24"/>
                </a:lnTo>
                <a:lnTo>
                  <a:pt x="100" y="0"/>
                </a:lnTo>
                <a:lnTo>
                  <a:pt x="32" y="0"/>
                </a:lnTo>
                <a:close/>
              </a:path>
            </a:pathLst>
          </a:custGeom>
          <a:solidFill>
            <a:srgbClr val="CC99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94" name="Freeform 22"/>
          <p:cNvSpPr>
            <a:spLocks/>
          </p:cNvSpPr>
          <p:nvPr/>
        </p:nvSpPr>
        <p:spPr bwMode="auto">
          <a:xfrm>
            <a:off x="5407025" y="3981450"/>
            <a:ext cx="1373188" cy="1096963"/>
          </a:xfrm>
          <a:custGeom>
            <a:avLst/>
            <a:gdLst>
              <a:gd name="T0" fmla="*/ 274638 w 100"/>
              <a:gd name="T1" fmla="*/ 299172 h 88"/>
              <a:gd name="T2" fmla="*/ 494348 w 100"/>
              <a:gd name="T3" fmla="*/ 299172 h 88"/>
              <a:gd name="T4" fmla="*/ 494348 w 100"/>
              <a:gd name="T5" fmla="*/ 249310 h 88"/>
              <a:gd name="T6" fmla="*/ 494348 w 100"/>
              <a:gd name="T7" fmla="*/ 199448 h 88"/>
              <a:gd name="T8" fmla="*/ 549275 w 100"/>
              <a:gd name="T9" fmla="*/ 199448 h 88"/>
              <a:gd name="T10" fmla="*/ 549275 w 100"/>
              <a:gd name="T11" fmla="*/ 99724 h 88"/>
              <a:gd name="T12" fmla="*/ 604203 w 100"/>
              <a:gd name="T13" fmla="*/ 99724 h 88"/>
              <a:gd name="T14" fmla="*/ 604203 w 100"/>
              <a:gd name="T15" fmla="*/ 0 h 88"/>
              <a:gd name="T16" fmla="*/ 659130 w 100"/>
              <a:gd name="T17" fmla="*/ 0 h 88"/>
              <a:gd name="T18" fmla="*/ 659130 w 100"/>
              <a:gd name="T19" fmla="*/ 99724 h 88"/>
              <a:gd name="T20" fmla="*/ 768985 w 100"/>
              <a:gd name="T21" fmla="*/ 99724 h 88"/>
              <a:gd name="T22" fmla="*/ 768985 w 100"/>
              <a:gd name="T23" fmla="*/ 149586 h 88"/>
              <a:gd name="T24" fmla="*/ 878840 w 100"/>
              <a:gd name="T25" fmla="*/ 149586 h 88"/>
              <a:gd name="T26" fmla="*/ 878840 w 100"/>
              <a:gd name="T27" fmla="*/ 249310 h 88"/>
              <a:gd name="T28" fmla="*/ 988695 w 100"/>
              <a:gd name="T29" fmla="*/ 249310 h 88"/>
              <a:gd name="T30" fmla="*/ 988695 w 100"/>
              <a:gd name="T31" fmla="*/ 299172 h 88"/>
              <a:gd name="T32" fmla="*/ 1043623 w 100"/>
              <a:gd name="T33" fmla="*/ 299172 h 88"/>
              <a:gd name="T34" fmla="*/ 1043623 w 100"/>
              <a:gd name="T35" fmla="*/ 349034 h 88"/>
              <a:gd name="T36" fmla="*/ 1098550 w 100"/>
              <a:gd name="T37" fmla="*/ 349034 h 88"/>
              <a:gd name="T38" fmla="*/ 1098550 w 100"/>
              <a:gd name="T39" fmla="*/ 448758 h 88"/>
              <a:gd name="T40" fmla="*/ 1208405 w 100"/>
              <a:gd name="T41" fmla="*/ 448758 h 88"/>
              <a:gd name="T42" fmla="*/ 1208405 w 100"/>
              <a:gd name="T43" fmla="*/ 498620 h 88"/>
              <a:gd name="T44" fmla="*/ 1277065 w 100"/>
              <a:gd name="T45" fmla="*/ 498620 h 88"/>
              <a:gd name="T46" fmla="*/ 1373188 w 100"/>
              <a:gd name="T47" fmla="*/ 498620 h 88"/>
              <a:gd name="T48" fmla="*/ 1373188 w 100"/>
              <a:gd name="T49" fmla="*/ 598343 h 88"/>
              <a:gd name="T50" fmla="*/ 1263333 w 100"/>
              <a:gd name="T51" fmla="*/ 598343 h 88"/>
              <a:gd name="T52" fmla="*/ 1263333 w 100"/>
              <a:gd name="T53" fmla="*/ 698067 h 88"/>
              <a:gd name="T54" fmla="*/ 1153478 w 100"/>
              <a:gd name="T55" fmla="*/ 698067 h 88"/>
              <a:gd name="T56" fmla="*/ 1153478 w 100"/>
              <a:gd name="T57" fmla="*/ 797791 h 88"/>
              <a:gd name="T58" fmla="*/ 1043623 w 100"/>
              <a:gd name="T59" fmla="*/ 797791 h 88"/>
              <a:gd name="T60" fmla="*/ 1043623 w 100"/>
              <a:gd name="T61" fmla="*/ 897515 h 88"/>
              <a:gd name="T62" fmla="*/ 933768 w 100"/>
              <a:gd name="T63" fmla="*/ 897515 h 88"/>
              <a:gd name="T64" fmla="*/ 933768 w 100"/>
              <a:gd name="T65" fmla="*/ 997239 h 88"/>
              <a:gd name="T66" fmla="*/ 878840 w 100"/>
              <a:gd name="T67" fmla="*/ 997239 h 88"/>
              <a:gd name="T68" fmla="*/ 878840 w 100"/>
              <a:gd name="T69" fmla="*/ 1047101 h 88"/>
              <a:gd name="T70" fmla="*/ 823913 w 100"/>
              <a:gd name="T71" fmla="*/ 1047101 h 88"/>
              <a:gd name="T72" fmla="*/ 823913 w 100"/>
              <a:gd name="T73" fmla="*/ 1096963 h 88"/>
              <a:gd name="T74" fmla="*/ 439420 w 100"/>
              <a:gd name="T75" fmla="*/ 1096963 h 88"/>
              <a:gd name="T76" fmla="*/ 439420 w 100"/>
              <a:gd name="T77" fmla="*/ 947377 h 88"/>
              <a:gd name="T78" fmla="*/ 109855 w 100"/>
              <a:gd name="T79" fmla="*/ 947377 h 88"/>
              <a:gd name="T80" fmla="*/ 109855 w 100"/>
              <a:gd name="T81" fmla="*/ 897515 h 88"/>
              <a:gd name="T82" fmla="*/ 0 w 100"/>
              <a:gd name="T83" fmla="*/ 897515 h 88"/>
              <a:gd name="T84" fmla="*/ 0 w 100"/>
              <a:gd name="T85" fmla="*/ 747929 h 88"/>
              <a:gd name="T86" fmla="*/ 109855 w 100"/>
              <a:gd name="T87" fmla="*/ 747929 h 88"/>
              <a:gd name="T88" fmla="*/ 109855 w 100"/>
              <a:gd name="T89" fmla="*/ 648205 h 88"/>
              <a:gd name="T90" fmla="*/ 164783 w 100"/>
              <a:gd name="T91" fmla="*/ 648205 h 88"/>
              <a:gd name="T92" fmla="*/ 164783 w 100"/>
              <a:gd name="T93" fmla="*/ 498620 h 88"/>
              <a:gd name="T94" fmla="*/ 219710 w 100"/>
              <a:gd name="T95" fmla="*/ 498620 h 88"/>
              <a:gd name="T96" fmla="*/ 219710 w 100"/>
              <a:gd name="T97" fmla="*/ 398896 h 88"/>
              <a:gd name="T98" fmla="*/ 274638 w 100"/>
              <a:gd name="T99" fmla="*/ 398896 h 88"/>
              <a:gd name="T100" fmla="*/ 274638 w 100"/>
              <a:gd name="T101" fmla="*/ 299172 h 8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00"/>
              <a:gd name="T154" fmla="*/ 0 h 88"/>
              <a:gd name="T155" fmla="*/ 100 w 100"/>
              <a:gd name="T156" fmla="*/ 88 h 88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00" h="88">
                <a:moveTo>
                  <a:pt x="20" y="24"/>
                </a:moveTo>
                <a:lnTo>
                  <a:pt x="36" y="24"/>
                </a:lnTo>
                <a:lnTo>
                  <a:pt x="36" y="20"/>
                </a:lnTo>
                <a:lnTo>
                  <a:pt x="36" y="16"/>
                </a:lnTo>
                <a:lnTo>
                  <a:pt x="40" y="16"/>
                </a:lnTo>
                <a:lnTo>
                  <a:pt x="40" y="8"/>
                </a:lnTo>
                <a:lnTo>
                  <a:pt x="44" y="8"/>
                </a:lnTo>
                <a:lnTo>
                  <a:pt x="44" y="0"/>
                </a:lnTo>
                <a:lnTo>
                  <a:pt x="48" y="0"/>
                </a:lnTo>
                <a:lnTo>
                  <a:pt x="48" y="8"/>
                </a:lnTo>
                <a:lnTo>
                  <a:pt x="56" y="8"/>
                </a:lnTo>
                <a:lnTo>
                  <a:pt x="56" y="12"/>
                </a:lnTo>
                <a:lnTo>
                  <a:pt x="64" y="12"/>
                </a:lnTo>
                <a:lnTo>
                  <a:pt x="64" y="20"/>
                </a:lnTo>
                <a:lnTo>
                  <a:pt x="72" y="20"/>
                </a:lnTo>
                <a:lnTo>
                  <a:pt x="72" y="24"/>
                </a:lnTo>
                <a:lnTo>
                  <a:pt x="76" y="24"/>
                </a:lnTo>
                <a:lnTo>
                  <a:pt x="76" y="28"/>
                </a:lnTo>
                <a:lnTo>
                  <a:pt x="80" y="28"/>
                </a:lnTo>
                <a:lnTo>
                  <a:pt x="80" y="36"/>
                </a:lnTo>
                <a:lnTo>
                  <a:pt x="88" y="36"/>
                </a:lnTo>
                <a:lnTo>
                  <a:pt x="88" y="40"/>
                </a:lnTo>
                <a:lnTo>
                  <a:pt x="93" y="40"/>
                </a:lnTo>
                <a:lnTo>
                  <a:pt x="100" y="40"/>
                </a:lnTo>
                <a:lnTo>
                  <a:pt x="100" y="48"/>
                </a:lnTo>
                <a:lnTo>
                  <a:pt x="92" y="48"/>
                </a:lnTo>
                <a:lnTo>
                  <a:pt x="92" y="56"/>
                </a:lnTo>
                <a:lnTo>
                  <a:pt x="84" y="56"/>
                </a:lnTo>
                <a:lnTo>
                  <a:pt x="84" y="64"/>
                </a:lnTo>
                <a:lnTo>
                  <a:pt x="76" y="64"/>
                </a:lnTo>
                <a:lnTo>
                  <a:pt x="76" y="72"/>
                </a:lnTo>
                <a:lnTo>
                  <a:pt x="68" y="72"/>
                </a:lnTo>
                <a:lnTo>
                  <a:pt x="68" y="80"/>
                </a:lnTo>
                <a:lnTo>
                  <a:pt x="64" y="80"/>
                </a:lnTo>
                <a:lnTo>
                  <a:pt x="64" y="84"/>
                </a:lnTo>
                <a:lnTo>
                  <a:pt x="60" y="84"/>
                </a:lnTo>
                <a:lnTo>
                  <a:pt x="60" y="88"/>
                </a:lnTo>
                <a:lnTo>
                  <a:pt x="32" y="88"/>
                </a:lnTo>
                <a:lnTo>
                  <a:pt x="32" y="76"/>
                </a:lnTo>
                <a:lnTo>
                  <a:pt x="8" y="76"/>
                </a:lnTo>
                <a:lnTo>
                  <a:pt x="8" y="72"/>
                </a:lnTo>
                <a:lnTo>
                  <a:pt x="0" y="72"/>
                </a:lnTo>
                <a:lnTo>
                  <a:pt x="0" y="60"/>
                </a:lnTo>
                <a:lnTo>
                  <a:pt x="8" y="60"/>
                </a:lnTo>
                <a:lnTo>
                  <a:pt x="8" y="52"/>
                </a:lnTo>
                <a:lnTo>
                  <a:pt x="12" y="52"/>
                </a:lnTo>
                <a:lnTo>
                  <a:pt x="12" y="40"/>
                </a:lnTo>
                <a:lnTo>
                  <a:pt x="16" y="40"/>
                </a:lnTo>
                <a:lnTo>
                  <a:pt x="16" y="32"/>
                </a:lnTo>
                <a:lnTo>
                  <a:pt x="20" y="32"/>
                </a:lnTo>
                <a:lnTo>
                  <a:pt x="20" y="24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95" name="Freeform 23"/>
          <p:cNvSpPr>
            <a:spLocks/>
          </p:cNvSpPr>
          <p:nvPr/>
        </p:nvSpPr>
        <p:spPr bwMode="auto">
          <a:xfrm>
            <a:off x="4200525" y="3830638"/>
            <a:ext cx="1317625" cy="998537"/>
          </a:xfrm>
          <a:custGeom>
            <a:avLst/>
            <a:gdLst>
              <a:gd name="T0" fmla="*/ 0 w 96"/>
              <a:gd name="T1" fmla="*/ 848757 h 80"/>
              <a:gd name="T2" fmla="*/ 54901 w 96"/>
              <a:gd name="T3" fmla="*/ 848757 h 80"/>
              <a:gd name="T4" fmla="*/ 54901 w 96"/>
              <a:gd name="T5" fmla="*/ 748903 h 80"/>
              <a:gd name="T6" fmla="*/ 109802 w 96"/>
              <a:gd name="T7" fmla="*/ 748903 h 80"/>
              <a:gd name="T8" fmla="*/ 109802 w 96"/>
              <a:gd name="T9" fmla="*/ 711458 h 80"/>
              <a:gd name="T10" fmla="*/ 164703 w 96"/>
              <a:gd name="T11" fmla="*/ 711458 h 80"/>
              <a:gd name="T12" fmla="*/ 164703 w 96"/>
              <a:gd name="T13" fmla="*/ 649049 h 80"/>
              <a:gd name="T14" fmla="*/ 219604 w 96"/>
              <a:gd name="T15" fmla="*/ 649049 h 80"/>
              <a:gd name="T16" fmla="*/ 219604 w 96"/>
              <a:gd name="T17" fmla="*/ 599122 h 80"/>
              <a:gd name="T18" fmla="*/ 274505 w 96"/>
              <a:gd name="T19" fmla="*/ 599122 h 80"/>
              <a:gd name="T20" fmla="*/ 274505 w 96"/>
              <a:gd name="T21" fmla="*/ 499269 h 80"/>
              <a:gd name="T22" fmla="*/ 329406 w 96"/>
              <a:gd name="T23" fmla="*/ 499269 h 80"/>
              <a:gd name="T24" fmla="*/ 329406 w 96"/>
              <a:gd name="T25" fmla="*/ 399415 h 80"/>
              <a:gd name="T26" fmla="*/ 384307 w 96"/>
              <a:gd name="T27" fmla="*/ 399415 h 80"/>
              <a:gd name="T28" fmla="*/ 384307 w 96"/>
              <a:gd name="T29" fmla="*/ 349488 h 80"/>
              <a:gd name="T30" fmla="*/ 494109 w 96"/>
              <a:gd name="T31" fmla="*/ 349488 h 80"/>
              <a:gd name="T32" fmla="*/ 494109 w 96"/>
              <a:gd name="T33" fmla="*/ 299561 h 80"/>
              <a:gd name="T34" fmla="*/ 672538 w 96"/>
              <a:gd name="T35" fmla="*/ 299561 h 80"/>
              <a:gd name="T36" fmla="*/ 672538 w 96"/>
              <a:gd name="T37" fmla="*/ 249634 h 80"/>
              <a:gd name="T38" fmla="*/ 823516 w 96"/>
              <a:gd name="T39" fmla="*/ 249634 h 80"/>
              <a:gd name="T40" fmla="*/ 933318 w 96"/>
              <a:gd name="T41" fmla="*/ 249634 h 80"/>
              <a:gd name="T42" fmla="*/ 933318 w 96"/>
              <a:gd name="T43" fmla="*/ 199707 h 80"/>
              <a:gd name="T44" fmla="*/ 988219 w 96"/>
              <a:gd name="T45" fmla="*/ 199707 h 80"/>
              <a:gd name="T46" fmla="*/ 988219 w 96"/>
              <a:gd name="T47" fmla="*/ 0 h 80"/>
              <a:gd name="T48" fmla="*/ 1207823 w 96"/>
              <a:gd name="T49" fmla="*/ 0 h 80"/>
              <a:gd name="T50" fmla="*/ 1207823 w 96"/>
              <a:gd name="T51" fmla="*/ 249634 h 80"/>
              <a:gd name="T52" fmla="*/ 1317625 w 96"/>
              <a:gd name="T53" fmla="*/ 249634 h 80"/>
              <a:gd name="T54" fmla="*/ 1317625 w 96"/>
              <a:gd name="T55" fmla="*/ 299561 h 80"/>
              <a:gd name="T56" fmla="*/ 1262724 w 96"/>
              <a:gd name="T57" fmla="*/ 299561 h 80"/>
              <a:gd name="T58" fmla="*/ 1262724 w 96"/>
              <a:gd name="T59" fmla="*/ 349488 h 80"/>
              <a:gd name="T60" fmla="*/ 1262724 w 96"/>
              <a:gd name="T61" fmla="*/ 449342 h 80"/>
              <a:gd name="T62" fmla="*/ 1152922 w 96"/>
              <a:gd name="T63" fmla="*/ 449342 h 80"/>
              <a:gd name="T64" fmla="*/ 1152922 w 96"/>
              <a:gd name="T65" fmla="*/ 549195 h 80"/>
              <a:gd name="T66" fmla="*/ 1043120 w 96"/>
              <a:gd name="T67" fmla="*/ 549195 h 80"/>
              <a:gd name="T68" fmla="*/ 1043120 w 96"/>
              <a:gd name="T69" fmla="*/ 649049 h 80"/>
              <a:gd name="T70" fmla="*/ 933318 w 96"/>
              <a:gd name="T71" fmla="*/ 649049 h 80"/>
              <a:gd name="T72" fmla="*/ 933318 w 96"/>
              <a:gd name="T73" fmla="*/ 698976 h 80"/>
              <a:gd name="T74" fmla="*/ 878417 w 96"/>
              <a:gd name="T75" fmla="*/ 698976 h 80"/>
              <a:gd name="T76" fmla="*/ 878417 w 96"/>
              <a:gd name="T77" fmla="*/ 748903 h 80"/>
              <a:gd name="T78" fmla="*/ 823516 w 96"/>
              <a:gd name="T79" fmla="*/ 748903 h 80"/>
              <a:gd name="T80" fmla="*/ 768615 w 96"/>
              <a:gd name="T81" fmla="*/ 748903 h 80"/>
              <a:gd name="T82" fmla="*/ 768615 w 96"/>
              <a:gd name="T83" fmla="*/ 798830 h 80"/>
              <a:gd name="T84" fmla="*/ 713714 w 96"/>
              <a:gd name="T85" fmla="*/ 798830 h 80"/>
              <a:gd name="T86" fmla="*/ 713714 w 96"/>
              <a:gd name="T87" fmla="*/ 848757 h 80"/>
              <a:gd name="T88" fmla="*/ 658813 w 96"/>
              <a:gd name="T89" fmla="*/ 848757 h 80"/>
              <a:gd name="T90" fmla="*/ 658813 w 96"/>
              <a:gd name="T91" fmla="*/ 898683 h 80"/>
              <a:gd name="T92" fmla="*/ 603911 w 96"/>
              <a:gd name="T93" fmla="*/ 898683 h 80"/>
              <a:gd name="T94" fmla="*/ 603911 w 96"/>
              <a:gd name="T95" fmla="*/ 998537 h 80"/>
              <a:gd name="T96" fmla="*/ 549010 w 96"/>
              <a:gd name="T97" fmla="*/ 998537 h 80"/>
              <a:gd name="T98" fmla="*/ 439208 w 96"/>
              <a:gd name="T99" fmla="*/ 998537 h 80"/>
              <a:gd name="T100" fmla="*/ 439208 w 96"/>
              <a:gd name="T101" fmla="*/ 948610 h 80"/>
              <a:gd name="T102" fmla="*/ 329406 w 96"/>
              <a:gd name="T103" fmla="*/ 948610 h 80"/>
              <a:gd name="T104" fmla="*/ 329406 w 96"/>
              <a:gd name="T105" fmla="*/ 898683 h 80"/>
              <a:gd name="T106" fmla="*/ 274505 w 96"/>
              <a:gd name="T107" fmla="*/ 898683 h 80"/>
              <a:gd name="T108" fmla="*/ 274505 w 96"/>
              <a:gd name="T109" fmla="*/ 948610 h 80"/>
              <a:gd name="T110" fmla="*/ 109802 w 96"/>
              <a:gd name="T111" fmla="*/ 948610 h 80"/>
              <a:gd name="T112" fmla="*/ 109802 w 96"/>
              <a:gd name="T113" fmla="*/ 898683 h 80"/>
              <a:gd name="T114" fmla="*/ 0 w 96"/>
              <a:gd name="T115" fmla="*/ 898683 h 80"/>
              <a:gd name="T116" fmla="*/ 0 w 96"/>
              <a:gd name="T117" fmla="*/ 848757 h 8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96"/>
              <a:gd name="T178" fmla="*/ 0 h 80"/>
              <a:gd name="T179" fmla="*/ 96 w 96"/>
              <a:gd name="T180" fmla="*/ 80 h 80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96" h="80">
                <a:moveTo>
                  <a:pt x="0" y="68"/>
                </a:moveTo>
                <a:lnTo>
                  <a:pt x="4" y="68"/>
                </a:lnTo>
                <a:lnTo>
                  <a:pt x="4" y="60"/>
                </a:lnTo>
                <a:lnTo>
                  <a:pt x="8" y="60"/>
                </a:lnTo>
                <a:lnTo>
                  <a:pt x="8" y="57"/>
                </a:lnTo>
                <a:lnTo>
                  <a:pt x="12" y="57"/>
                </a:lnTo>
                <a:lnTo>
                  <a:pt x="12" y="52"/>
                </a:lnTo>
                <a:lnTo>
                  <a:pt x="16" y="52"/>
                </a:lnTo>
                <a:lnTo>
                  <a:pt x="16" y="48"/>
                </a:lnTo>
                <a:lnTo>
                  <a:pt x="20" y="48"/>
                </a:lnTo>
                <a:lnTo>
                  <a:pt x="20" y="40"/>
                </a:lnTo>
                <a:lnTo>
                  <a:pt x="24" y="40"/>
                </a:lnTo>
                <a:lnTo>
                  <a:pt x="24" y="32"/>
                </a:lnTo>
                <a:lnTo>
                  <a:pt x="28" y="32"/>
                </a:lnTo>
                <a:lnTo>
                  <a:pt x="28" y="28"/>
                </a:lnTo>
                <a:lnTo>
                  <a:pt x="36" y="28"/>
                </a:lnTo>
                <a:lnTo>
                  <a:pt x="36" y="24"/>
                </a:lnTo>
                <a:lnTo>
                  <a:pt x="49" y="24"/>
                </a:lnTo>
                <a:lnTo>
                  <a:pt x="49" y="20"/>
                </a:lnTo>
                <a:lnTo>
                  <a:pt x="60" y="20"/>
                </a:lnTo>
                <a:lnTo>
                  <a:pt x="68" y="20"/>
                </a:lnTo>
                <a:lnTo>
                  <a:pt x="68" y="16"/>
                </a:lnTo>
                <a:lnTo>
                  <a:pt x="72" y="16"/>
                </a:lnTo>
                <a:lnTo>
                  <a:pt x="72" y="0"/>
                </a:lnTo>
                <a:lnTo>
                  <a:pt x="88" y="0"/>
                </a:lnTo>
                <a:lnTo>
                  <a:pt x="88" y="20"/>
                </a:lnTo>
                <a:lnTo>
                  <a:pt x="96" y="20"/>
                </a:lnTo>
                <a:lnTo>
                  <a:pt x="96" y="24"/>
                </a:lnTo>
                <a:lnTo>
                  <a:pt x="92" y="24"/>
                </a:lnTo>
                <a:lnTo>
                  <a:pt x="92" y="28"/>
                </a:lnTo>
                <a:lnTo>
                  <a:pt x="92" y="36"/>
                </a:lnTo>
                <a:lnTo>
                  <a:pt x="84" y="36"/>
                </a:lnTo>
                <a:lnTo>
                  <a:pt x="84" y="44"/>
                </a:lnTo>
                <a:lnTo>
                  <a:pt x="76" y="44"/>
                </a:lnTo>
                <a:lnTo>
                  <a:pt x="76" y="52"/>
                </a:lnTo>
                <a:lnTo>
                  <a:pt x="68" y="52"/>
                </a:lnTo>
                <a:lnTo>
                  <a:pt x="68" y="56"/>
                </a:lnTo>
                <a:lnTo>
                  <a:pt x="64" y="56"/>
                </a:lnTo>
                <a:lnTo>
                  <a:pt x="64" y="60"/>
                </a:lnTo>
                <a:lnTo>
                  <a:pt x="60" y="60"/>
                </a:lnTo>
                <a:lnTo>
                  <a:pt x="56" y="60"/>
                </a:lnTo>
                <a:lnTo>
                  <a:pt x="56" y="64"/>
                </a:lnTo>
                <a:lnTo>
                  <a:pt x="52" y="64"/>
                </a:lnTo>
                <a:lnTo>
                  <a:pt x="52" y="68"/>
                </a:lnTo>
                <a:lnTo>
                  <a:pt x="48" y="68"/>
                </a:lnTo>
                <a:lnTo>
                  <a:pt x="48" y="72"/>
                </a:lnTo>
                <a:lnTo>
                  <a:pt x="44" y="72"/>
                </a:lnTo>
                <a:lnTo>
                  <a:pt x="44" y="80"/>
                </a:lnTo>
                <a:lnTo>
                  <a:pt x="40" y="80"/>
                </a:lnTo>
                <a:lnTo>
                  <a:pt x="32" y="80"/>
                </a:lnTo>
                <a:lnTo>
                  <a:pt x="32" y="76"/>
                </a:lnTo>
                <a:lnTo>
                  <a:pt x="24" y="76"/>
                </a:lnTo>
                <a:lnTo>
                  <a:pt x="24" y="72"/>
                </a:lnTo>
                <a:lnTo>
                  <a:pt x="20" y="72"/>
                </a:lnTo>
                <a:lnTo>
                  <a:pt x="20" y="76"/>
                </a:lnTo>
                <a:lnTo>
                  <a:pt x="8" y="76"/>
                </a:lnTo>
                <a:lnTo>
                  <a:pt x="8" y="72"/>
                </a:lnTo>
                <a:lnTo>
                  <a:pt x="0" y="72"/>
                </a:lnTo>
                <a:lnTo>
                  <a:pt x="0" y="68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96" name="Freeform 24"/>
          <p:cNvSpPr>
            <a:spLocks/>
          </p:cNvSpPr>
          <p:nvPr/>
        </p:nvSpPr>
        <p:spPr bwMode="auto">
          <a:xfrm>
            <a:off x="4859338" y="4130675"/>
            <a:ext cx="822325" cy="649288"/>
          </a:xfrm>
          <a:custGeom>
            <a:avLst/>
            <a:gdLst>
              <a:gd name="T0" fmla="*/ 603038 w 60"/>
              <a:gd name="T1" fmla="*/ 0 h 52"/>
              <a:gd name="T2" fmla="*/ 603038 w 60"/>
              <a:gd name="T3" fmla="*/ 149836 h 52"/>
              <a:gd name="T4" fmla="*/ 493395 w 60"/>
              <a:gd name="T5" fmla="*/ 149836 h 52"/>
              <a:gd name="T6" fmla="*/ 493395 w 60"/>
              <a:gd name="T7" fmla="*/ 249726 h 52"/>
              <a:gd name="T8" fmla="*/ 383752 w 60"/>
              <a:gd name="T9" fmla="*/ 249726 h 52"/>
              <a:gd name="T10" fmla="*/ 383752 w 60"/>
              <a:gd name="T11" fmla="*/ 349617 h 52"/>
              <a:gd name="T12" fmla="*/ 274108 w 60"/>
              <a:gd name="T13" fmla="*/ 349617 h 52"/>
              <a:gd name="T14" fmla="*/ 274108 w 60"/>
              <a:gd name="T15" fmla="*/ 399562 h 52"/>
              <a:gd name="T16" fmla="*/ 219287 w 60"/>
              <a:gd name="T17" fmla="*/ 399562 h 52"/>
              <a:gd name="T18" fmla="*/ 219287 w 60"/>
              <a:gd name="T19" fmla="*/ 449507 h 52"/>
              <a:gd name="T20" fmla="*/ 109643 w 60"/>
              <a:gd name="T21" fmla="*/ 449507 h 52"/>
              <a:gd name="T22" fmla="*/ 109643 w 60"/>
              <a:gd name="T23" fmla="*/ 499452 h 52"/>
              <a:gd name="T24" fmla="*/ 54822 w 60"/>
              <a:gd name="T25" fmla="*/ 499452 h 52"/>
              <a:gd name="T26" fmla="*/ 54822 w 60"/>
              <a:gd name="T27" fmla="*/ 549398 h 52"/>
              <a:gd name="T28" fmla="*/ 0 w 60"/>
              <a:gd name="T29" fmla="*/ 549398 h 52"/>
              <a:gd name="T30" fmla="*/ 0 w 60"/>
              <a:gd name="T31" fmla="*/ 599343 h 52"/>
              <a:gd name="T32" fmla="*/ 0 w 60"/>
              <a:gd name="T33" fmla="*/ 649288 h 52"/>
              <a:gd name="T34" fmla="*/ 219287 w 60"/>
              <a:gd name="T35" fmla="*/ 649288 h 52"/>
              <a:gd name="T36" fmla="*/ 328930 w 60"/>
              <a:gd name="T37" fmla="*/ 649288 h 52"/>
              <a:gd name="T38" fmla="*/ 328930 w 60"/>
              <a:gd name="T39" fmla="*/ 549398 h 52"/>
              <a:gd name="T40" fmla="*/ 328930 w 60"/>
              <a:gd name="T41" fmla="*/ 549398 h 52"/>
              <a:gd name="T42" fmla="*/ 438573 w 60"/>
              <a:gd name="T43" fmla="*/ 549398 h 52"/>
              <a:gd name="T44" fmla="*/ 438573 w 60"/>
              <a:gd name="T45" fmla="*/ 499452 h 52"/>
              <a:gd name="T46" fmla="*/ 493395 w 60"/>
              <a:gd name="T47" fmla="*/ 499452 h 52"/>
              <a:gd name="T48" fmla="*/ 493395 w 60"/>
              <a:gd name="T49" fmla="*/ 449507 h 52"/>
              <a:gd name="T50" fmla="*/ 548217 w 60"/>
              <a:gd name="T51" fmla="*/ 449507 h 52"/>
              <a:gd name="T52" fmla="*/ 548217 w 60"/>
              <a:gd name="T53" fmla="*/ 599343 h 52"/>
              <a:gd name="T54" fmla="*/ 616744 w 60"/>
              <a:gd name="T55" fmla="*/ 599343 h 52"/>
              <a:gd name="T56" fmla="*/ 657860 w 60"/>
              <a:gd name="T57" fmla="*/ 599343 h 52"/>
              <a:gd name="T58" fmla="*/ 657860 w 60"/>
              <a:gd name="T59" fmla="*/ 499452 h 52"/>
              <a:gd name="T60" fmla="*/ 712682 w 60"/>
              <a:gd name="T61" fmla="*/ 499452 h 52"/>
              <a:gd name="T62" fmla="*/ 712682 w 60"/>
              <a:gd name="T63" fmla="*/ 349617 h 52"/>
              <a:gd name="T64" fmla="*/ 767503 w 60"/>
              <a:gd name="T65" fmla="*/ 349617 h 52"/>
              <a:gd name="T66" fmla="*/ 767503 w 60"/>
              <a:gd name="T67" fmla="*/ 249726 h 52"/>
              <a:gd name="T68" fmla="*/ 822325 w 60"/>
              <a:gd name="T69" fmla="*/ 249726 h 52"/>
              <a:gd name="T70" fmla="*/ 822325 w 60"/>
              <a:gd name="T71" fmla="*/ 99890 h 52"/>
              <a:gd name="T72" fmla="*/ 712682 w 60"/>
              <a:gd name="T73" fmla="*/ 99890 h 52"/>
              <a:gd name="T74" fmla="*/ 712682 w 60"/>
              <a:gd name="T75" fmla="*/ 49945 h 52"/>
              <a:gd name="T76" fmla="*/ 712682 w 60"/>
              <a:gd name="T77" fmla="*/ 0 h 52"/>
              <a:gd name="T78" fmla="*/ 603038 w 60"/>
              <a:gd name="T79" fmla="*/ 0 h 5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0"/>
              <a:gd name="T121" fmla="*/ 0 h 52"/>
              <a:gd name="T122" fmla="*/ 60 w 60"/>
              <a:gd name="T123" fmla="*/ 52 h 52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0" h="52">
                <a:moveTo>
                  <a:pt x="44" y="0"/>
                </a:moveTo>
                <a:lnTo>
                  <a:pt x="44" y="12"/>
                </a:lnTo>
                <a:lnTo>
                  <a:pt x="36" y="12"/>
                </a:lnTo>
                <a:lnTo>
                  <a:pt x="36" y="20"/>
                </a:lnTo>
                <a:lnTo>
                  <a:pt x="28" y="20"/>
                </a:lnTo>
                <a:lnTo>
                  <a:pt x="28" y="28"/>
                </a:lnTo>
                <a:lnTo>
                  <a:pt x="20" y="28"/>
                </a:lnTo>
                <a:lnTo>
                  <a:pt x="20" y="32"/>
                </a:lnTo>
                <a:lnTo>
                  <a:pt x="16" y="32"/>
                </a:lnTo>
                <a:lnTo>
                  <a:pt x="16" y="36"/>
                </a:lnTo>
                <a:lnTo>
                  <a:pt x="8" y="36"/>
                </a:lnTo>
                <a:lnTo>
                  <a:pt x="8" y="40"/>
                </a:lnTo>
                <a:lnTo>
                  <a:pt x="4" y="40"/>
                </a:lnTo>
                <a:lnTo>
                  <a:pt x="4" y="44"/>
                </a:lnTo>
                <a:lnTo>
                  <a:pt x="0" y="44"/>
                </a:lnTo>
                <a:lnTo>
                  <a:pt x="0" y="48"/>
                </a:lnTo>
                <a:lnTo>
                  <a:pt x="0" y="52"/>
                </a:lnTo>
                <a:lnTo>
                  <a:pt x="16" y="52"/>
                </a:lnTo>
                <a:lnTo>
                  <a:pt x="24" y="52"/>
                </a:lnTo>
                <a:lnTo>
                  <a:pt x="24" y="44"/>
                </a:lnTo>
                <a:lnTo>
                  <a:pt x="32" y="44"/>
                </a:lnTo>
                <a:lnTo>
                  <a:pt x="32" y="40"/>
                </a:lnTo>
                <a:lnTo>
                  <a:pt x="36" y="40"/>
                </a:lnTo>
                <a:lnTo>
                  <a:pt x="36" y="36"/>
                </a:lnTo>
                <a:lnTo>
                  <a:pt x="40" y="36"/>
                </a:lnTo>
                <a:lnTo>
                  <a:pt x="40" y="48"/>
                </a:lnTo>
                <a:lnTo>
                  <a:pt x="45" y="48"/>
                </a:lnTo>
                <a:lnTo>
                  <a:pt x="48" y="48"/>
                </a:lnTo>
                <a:lnTo>
                  <a:pt x="48" y="40"/>
                </a:lnTo>
                <a:lnTo>
                  <a:pt x="52" y="40"/>
                </a:lnTo>
                <a:lnTo>
                  <a:pt x="52" y="28"/>
                </a:lnTo>
                <a:lnTo>
                  <a:pt x="56" y="28"/>
                </a:lnTo>
                <a:lnTo>
                  <a:pt x="56" y="20"/>
                </a:lnTo>
                <a:lnTo>
                  <a:pt x="60" y="20"/>
                </a:lnTo>
                <a:lnTo>
                  <a:pt x="60" y="8"/>
                </a:lnTo>
                <a:lnTo>
                  <a:pt x="52" y="8"/>
                </a:lnTo>
                <a:lnTo>
                  <a:pt x="52" y="4"/>
                </a:lnTo>
                <a:lnTo>
                  <a:pt x="52" y="0"/>
                </a:lnTo>
                <a:lnTo>
                  <a:pt x="44" y="0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97" name="Freeform 25"/>
          <p:cNvSpPr>
            <a:spLocks/>
          </p:cNvSpPr>
          <p:nvPr/>
        </p:nvSpPr>
        <p:spPr bwMode="auto">
          <a:xfrm>
            <a:off x="3132138" y="3860800"/>
            <a:ext cx="1371600" cy="1497013"/>
          </a:xfrm>
          <a:custGeom>
            <a:avLst/>
            <a:gdLst>
              <a:gd name="T0" fmla="*/ 54864 w 100"/>
              <a:gd name="T1" fmla="*/ 499004 h 120"/>
              <a:gd name="T2" fmla="*/ 109728 w 100"/>
              <a:gd name="T3" fmla="*/ 848307 h 120"/>
              <a:gd name="T4" fmla="*/ 109728 w 100"/>
              <a:gd name="T5" fmla="*/ 1447112 h 120"/>
              <a:gd name="T6" fmla="*/ 274320 w 100"/>
              <a:gd name="T7" fmla="*/ 1297410 h 120"/>
              <a:gd name="T8" fmla="*/ 438912 w 100"/>
              <a:gd name="T9" fmla="*/ 1347311 h 120"/>
              <a:gd name="T10" fmla="*/ 493776 w 100"/>
              <a:gd name="T11" fmla="*/ 1447112 h 120"/>
              <a:gd name="T12" fmla="*/ 603504 w 100"/>
              <a:gd name="T13" fmla="*/ 1497012 h 120"/>
              <a:gd name="T14" fmla="*/ 768096 w 100"/>
              <a:gd name="T15" fmla="*/ 1447112 h 120"/>
              <a:gd name="T16" fmla="*/ 932688 w 100"/>
              <a:gd name="T17" fmla="*/ 1347311 h 120"/>
              <a:gd name="T18" fmla="*/ 987552 w 100"/>
              <a:gd name="T19" fmla="*/ 1247510 h 120"/>
              <a:gd name="T20" fmla="*/ 1042416 w 100"/>
              <a:gd name="T21" fmla="*/ 1147709 h 120"/>
              <a:gd name="T22" fmla="*/ 877824 w 100"/>
              <a:gd name="T23" fmla="*/ 1147709 h 120"/>
              <a:gd name="T24" fmla="*/ 822960 w 100"/>
              <a:gd name="T25" fmla="*/ 1097809 h 120"/>
              <a:gd name="T26" fmla="*/ 877824 w 100"/>
              <a:gd name="T27" fmla="*/ 1047909 h 120"/>
              <a:gd name="T28" fmla="*/ 932688 w 100"/>
              <a:gd name="T29" fmla="*/ 998008 h 120"/>
              <a:gd name="T30" fmla="*/ 987552 w 100"/>
              <a:gd name="T31" fmla="*/ 948108 h 120"/>
              <a:gd name="T32" fmla="*/ 1042416 w 100"/>
              <a:gd name="T33" fmla="*/ 898207 h 120"/>
              <a:gd name="T34" fmla="*/ 1097280 w 100"/>
              <a:gd name="T35" fmla="*/ 848307 h 120"/>
              <a:gd name="T36" fmla="*/ 1152144 w 100"/>
              <a:gd name="T37" fmla="*/ 748506 h 120"/>
              <a:gd name="T38" fmla="*/ 1207008 w 100"/>
              <a:gd name="T39" fmla="*/ 711081 h 120"/>
              <a:gd name="T40" fmla="*/ 1261872 w 100"/>
              <a:gd name="T41" fmla="*/ 648705 h 120"/>
              <a:gd name="T42" fmla="*/ 1316736 w 100"/>
              <a:gd name="T43" fmla="*/ 598805 h 120"/>
              <a:gd name="T44" fmla="*/ 1371600 w 100"/>
              <a:gd name="T45" fmla="*/ 499004 h 120"/>
              <a:gd name="T46" fmla="*/ 1261872 w 100"/>
              <a:gd name="T47" fmla="*/ 399203 h 120"/>
              <a:gd name="T48" fmla="*/ 1261872 w 100"/>
              <a:gd name="T49" fmla="*/ 299402 h 120"/>
              <a:gd name="T50" fmla="*/ 1152144 w 100"/>
              <a:gd name="T51" fmla="*/ 299402 h 120"/>
              <a:gd name="T52" fmla="*/ 1042416 w 100"/>
              <a:gd name="T53" fmla="*/ 249502 h 120"/>
              <a:gd name="T54" fmla="*/ 932688 w 100"/>
              <a:gd name="T55" fmla="*/ 199602 h 120"/>
              <a:gd name="T56" fmla="*/ 877824 w 100"/>
              <a:gd name="T57" fmla="*/ 99801 h 120"/>
              <a:gd name="T58" fmla="*/ 713232 w 100"/>
              <a:gd name="T59" fmla="*/ 49900 h 120"/>
              <a:gd name="T60" fmla="*/ 548640 w 100"/>
              <a:gd name="T61" fmla="*/ 0 h 120"/>
              <a:gd name="T62" fmla="*/ 493776 w 100"/>
              <a:gd name="T63" fmla="*/ 49900 h 120"/>
              <a:gd name="T64" fmla="*/ 384048 w 100"/>
              <a:gd name="T65" fmla="*/ 149701 h 120"/>
              <a:gd name="T66" fmla="*/ 274320 w 100"/>
              <a:gd name="T67" fmla="*/ 199602 h 120"/>
              <a:gd name="T68" fmla="*/ 219456 w 100"/>
              <a:gd name="T69" fmla="*/ 299402 h 120"/>
              <a:gd name="T70" fmla="*/ 109728 w 100"/>
              <a:gd name="T71" fmla="*/ 349303 h 120"/>
              <a:gd name="T72" fmla="*/ 54864 w 100"/>
              <a:gd name="T73" fmla="*/ 399203 h 120"/>
              <a:gd name="T74" fmla="*/ 0 w 100"/>
              <a:gd name="T75" fmla="*/ 499004 h 12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00"/>
              <a:gd name="T115" fmla="*/ 0 h 120"/>
              <a:gd name="T116" fmla="*/ 100 w 100"/>
              <a:gd name="T117" fmla="*/ 120 h 120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00" h="120">
                <a:moveTo>
                  <a:pt x="0" y="40"/>
                </a:moveTo>
                <a:lnTo>
                  <a:pt x="4" y="40"/>
                </a:lnTo>
                <a:lnTo>
                  <a:pt x="4" y="68"/>
                </a:lnTo>
                <a:lnTo>
                  <a:pt x="8" y="68"/>
                </a:lnTo>
                <a:lnTo>
                  <a:pt x="8" y="92"/>
                </a:lnTo>
                <a:lnTo>
                  <a:pt x="8" y="116"/>
                </a:lnTo>
                <a:lnTo>
                  <a:pt x="20" y="116"/>
                </a:lnTo>
                <a:lnTo>
                  <a:pt x="20" y="104"/>
                </a:lnTo>
                <a:lnTo>
                  <a:pt x="32" y="104"/>
                </a:lnTo>
                <a:lnTo>
                  <a:pt x="32" y="108"/>
                </a:lnTo>
                <a:lnTo>
                  <a:pt x="36" y="108"/>
                </a:lnTo>
                <a:lnTo>
                  <a:pt x="36" y="116"/>
                </a:lnTo>
                <a:lnTo>
                  <a:pt x="44" y="116"/>
                </a:lnTo>
                <a:lnTo>
                  <a:pt x="44" y="120"/>
                </a:lnTo>
                <a:lnTo>
                  <a:pt x="56" y="120"/>
                </a:lnTo>
                <a:lnTo>
                  <a:pt x="56" y="116"/>
                </a:lnTo>
                <a:lnTo>
                  <a:pt x="68" y="116"/>
                </a:lnTo>
                <a:lnTo>
                  <a:pt x="68" y="108"/>
                </a:lnTo>
                <a:lnTo>
                  <a:pt x="72" y="108"/>
                </a:lnTo>
                <a:lnTo>
                  <a:pt x="72" y="100"/>
                </a:lnTo>
                <a:lnTo>
                  <a:pt x="76" y="100"/>
                </a:lnTo>
                <a:lnTo>
                  <a:pt x="76" y="92"/>
                </a:lnTo>
                <a:lnTo>
                  <a:pt x="64" y="92"/>
                </a:lnTo>
                <a:lnTo>
                  <a:pt x="64" y="88"/>
                </a:lnTo>
                <a:lnTo>
                  <a:pt x="60" y="88"/>
                </a:lnTo>
                <a:lnTo>
                  <a:pt x="60" y="84"/>
                </a:lnTo>
                <a:lnTo>
                  <a:pt x="64" y="84"/>
                </a:lnTo>
                <a:lnTo>
                  <a:pt x="64" y="80"/>
                </a:lnTo>
                <a:lnTo>
                  <a:pt x="68" y="80"/>
                </a:lnTo>
                <a:lnTo>
                  <a:pt x="68" y="76"/>
                </a:lnTo>
                <a:lnTo>
                  <a:pt x="72" y="76"/>
                </a:lnTo>
                <a:lnTo>
                  <a:pt x="72" y="72"/>
                </a:lnTo>
                <a:lnTo>
                  <a:pt x="76" y="72"/>
                </a:lnTo>
                <a:lnTo>
                  <a:pt x="76" y="68"/>
                </a:lnTo>
                <a:lnTo>
                  <a:pt x="80" y="68"/>
                </a:lnTo>
                <a:lnTo>
                  <a:pt x="80" y="60"/>
                </a:lnTo>
                <a:lnTo>
                  <a:pt x="84" y="60"/>
                </a:lnTo>
                <a:lnTo>
                  <a:pt x="84" y="57"/>
                </a:lnTo>
                <a:lnTo>
                  <a:pt x="88" y="57"/>
                </a:lnTo>
                <a:lnTo>
                  <a:pt x="88" y="52"/>
                </a:lnTo>
                <a:lnTo>
                  <a:pt x="92" y="52"/>
                </a:lnTo>
                <a:lnTo>
                  <a:pt x="92" y="48"/>
                </a:lnTo>
                <a:lnTo>
                  <a:pt x="96" y="48"/>
                </a:lnTo>
                <a:lnTo>
                  <a:pt x="96" y="40"/>
                </a:lnTo>
                <a:lnTo>
                  <a:pt x="100" y="40"/>
                </a:lnTo>
                <a:lnTo>
                  <a:pt x="100" y="32"/>
                </a:lnTo>
                <a:lnTo>
                  <a:pt x="92" y="32"/>
                </a:lnTo>
                <a:lnTo>
                  <a:pt x="92" y="28"/>
                </a:lnTo>
                <a:lnTo>
                  <a:pt x="92" y="24"/>
                </a:lnTo>
                <a:lnTo>
                  <a:pt x="88" y="24"/>
                </a:lnTo>
                <a:lnTo>
                  <a:pt x="84" y="24"/>
                </a:lnTo>
                <a:lnTo>
                  <a:pt x="84" y="20"/>
                </a:lnTo>
                <a:lnTo>
                  <a:pt x="76" y="20"/>
                </a:lnTo>
                <a:lnTo>
                  <a:pt x="76" y="16"/>
                </a:lnTo>
                <a:lnTo>
                  <a:pt x="68" y="16"/>
                </a:lnTo>
                <a:lnTo>
                  <a:pt x="68" y="8"/>
                </a:lnTo>
                <a:lnTo>
                  <a:pt x="64" y="8"/>
                </a:lnTo>
                <a:lnTo>
                  <a:pt x="64" y="4"/>
                </a:lnTo>
                <a:lnTo>
                  <a:pt x="52" y="4"/>
                </a:lnTo>
                <a:lnTo>
                  <a:pt x="52" y="0"/>
                </a:lnTo>
                <a:lnTo>
                  <a:pt x="40" y="0"/>
                </a:lnTo>
                <a:lnTo>
                  <a:pt x="40" y="4"/>
                </a:lnTo>
                <a:lnTo>
                  <a:pt x="36" y="4"/>
                </a:lnTo>
                <a:lnTo>
                  <a:pt x="36" y="12"/>
                </a:lnTo>
                <a:lnTo>
                  <a:pt x="28" y="12"/>
                </a:lnTo>
                <a:lnTo>
                  <a:pt x="28" y="16"/>
                </a:lnTo>
                <a:lnTo>
                  <a:pt x="20" y="16"/>
                </a:lnTo>
                <a:lnTo>
                  <a:pt x="20" y="24"/>
                </a:lnTo>
                <a:lnTo>
                  <a:pt x="16" y="24"/>
                </a:lnTo>
                <a:lnTo>
                  <a:pt x="16" y="28"/>
                </a:lnTo>
                <a:lnTo>
                  <a:pt x="8" y="28"/>
                </a:lnTo>
                <a:lnTo>
                  <a:pt x="4" y="28"/>
                </a:lnTo>
                <a:lnTo>
                  <a:pt x="4" y="32"/>
                </a:lnTo>
                <a:lnTo>
                  <a:pt x="0" y="32"/>
                </a:lnTo>
                <a:lnTo>
                  <a:pt x="0" y="40"/>
                </a:lnTo>
                <a:close/>
              </a:path>
            </a:pathLst>
          </a:custGeom>
          <a:solidFill>
            <a:srgbClr val="FF99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98" name="Freeform 26"/>
          <p:cNvSpPr>
            <a:spLocks/>
          </p:cNvSpPr>
          <p:nvPr/>
        </p:nvSpPr>
        <p:spPr bwMode="auto">
          <a:xfrm>
            <a:off x="4803775" y="4578350"/>
            <a:ext cx="1263650" cy="1296988"/>
          </a:xfrm>
          <a:custGeom>
            <a:avLst/>
            <a:gdLst>
              <a:gd name="T0" fmla="*/ 0 w 92"/>
              <a:gd name="T1" fmla="*/ 798147 h 104"/>
              <a:gd name="T2" fmla="*/ 0 w 92"/>
              <a:gd name="T3" fmla="*/ 648494 h 104"/>
              <a:gd name="T4" fmla="*/ 164824 w 92"/>
              <a:gd name="T5" fmla="*/ 648494 h 104"/>
              <a:gd name="T6" fmla="*/ 164824 w 92"/>
              <a:gd name="T7" fmla="*/ 498842 h 104"/>
              <a:gd name="T8" fmla="*/ 274707 w 92"/>
              <a:gd name="T9" fmla="*/ 498842 h 104"/>
              <a:gd name="T10" fmla="*/ 274707 w 92"/>
              <a:gd name="T11" fmla="*/ 349189 h 104"/>
              <a:gd name="T12" fmla="*/ 384589 w 92"/>
              <a:gd name="T13" fmla="*/ 349189 h 104"/>
              <a:gd name="T14" fmla="*/ 384589 w 92"/>
              <a:gd name="T15" fmla="*/ 199537 h 104"/>
              <a:gd name="T16" fmla="*/ 384589 w 92"/>
              <a:gd name="T17" fmla="*/ 99768 h 104"/>
              <a:gd name="T18" fmla="*/ 494472 w 92"/>
              <a:gd name="T19" fmla="*/ 99768 h 104"/>
              <a:gd name="T20" fmla="*/ 494472 w 92"/>
              <a:gd name="T21" fmla="*/ 49884 h 104"/>
              <a:gd name="T22" fmla="*/ 549413 w 92"/>
              <a:gd name="T23" fmla="*/ 49884 h 104"/>
              <a:gd name="T24" fmla="*/ 549413 w 92"/>
              <a:gd name="T25" fmla="*/ 0 h 104"/>
              <a:gd name="T26" fmla="*/ 604354 w 92"/>
              <a:gd name="T27" fmla="*/ 0 h 104"/>
              <a:gd name="T28" fmla="*/ 604354 w 92"/>
              <a:gd name="T29" fmla="*/ 149652 h 104"/>
              <a:gd name="T30" fmla="*/ 604354 w 92"/>
              <a:gd name="T31" fmla="*/ 299305 h 104"/>
              <a:gd name="T32" fmla="*/ 714237 w 92"/>
              <a:gd name="T33" fmla="*/ 299305 h 104"/>
              <a:gd name="T34" fmla="*/ 714237 w 92"/>
              <a:gd name="T35" fmla="*/ 349189 h 104"/>
              <a:gd name="T36" fmla="*/ 769178 w 92"/>
              <a:gd name="T37" fmla="*/ 349189 h 104"/>
              <a:gd name="T38" fmla="*/ 1043885 w 92"/>
              <a:gd name="T39" fmla="*/ 349189 h 104"/>
              <a:gd name="T40" fmla="*/ 1043885 w 92"/>
              <a:gd name="T41" fmla="*/ 498842 h 104"/>
              <a:gd name="T42" fmla="*/ 1153767 w 92"/>
              <a:gd name="T43" fmla="*/ 498842 h 104"/>
              <a:gd name="T44" fmla="*/ 1153767 w 92"/>
              <a:gd name="T45" fmla="*/ 748262 h 104"/>
              <a:gd name="T46" fmla="*/ 1263650 w 92"/>
              <a:gd name="T47" fmla="*/ 748262 h 104"/>
              <a:gd name="T48" fmla="*/ 1263650 w 92"/>
              <a:gd name="T49" fmla="*/ 947799 h 104"/>
              <a:gd name="T50" fmla="*/ 1153767 w 92"/>
              <a:gd name="T51" fmla="*/ 947799 h 104"/>
              <a:gd name="T52" fmla="*/ 1153767 w 92"/>
              <a:gd name="T53" fmla="*/ 997683 h 104"/>
              <a:gd name="T54" fmla="*/ 1043885 w 92"/>
              <a:gd name="T55" fmla="*/ 997683 h 104"/>
              <a:gd name="T56" fmla="*/ 1043885 w 92"/>
              <a:gd name="T57" fmla="*/ 1047567 h 104"/>
              <a:gd name="T58" fmla="*/ 934002 w 92"/>
              <a:gd name="T59" fmla="*/ 1047567 h 104"/>
              <a:gd name="T60" fmla="*/ 934002 w 92"/>
              <a:gd name="T61" fmla="*/ 1097451 h 104"/>
              <a:gd name="T62" fmla="*/ 824120 w 92"/>
              <a:gd name="T63" fmla="*/ 1097451 h 104"/>
              <a:gd name="T64" fmla="*/ 824120 w 92"/>
              <a:gd name="T65" fmla="*/ 1247104 h 104"/>
              <a:gd name="T66" fmla="*/ 659296 w 92"/>
              <a:gd name="T67" fmla="*/ 1247104 h 104"/>
              <a:gd name="T68" fmla="*/ 659296 w 92"/>
              <a:gd name="T69" fmla="*/ 1296988 h 104"/>
              <a:gd name="T70" fmla="*/ 439530 w 92"/>
              <a:gd name="T71" fmla="*/ 1296988 h 104"/>
              <a:gd name="T72" fmla="*/ 439530 w 92"/>
              <a:gd name="T73" fmla="*/ 1097451 h 104"/>
              <a:gd name="T74" fmla="*/ 549413 w 92"/>
              <a:gd name="T75" fmla="*/ 1097451 h 104"/>
              <a:gd name="T76" fmla="*/ 549413 w 92"/>
              <a:gd name="T77" fmla="*/ 997683 h 104"/>
              <a:gd name="T78" fmla="*/ 439530 w 92"/>
              <a:gd name="T79" fmla="*/ 997683 h 104"/>
              <a:gd name="T80" fmla="*/ 439530 w 92"/>
              <a:gd name="T81" fmla="*/ 947799 h 104"/>
              <a:gd name="T82" fmla="*/ 274707 w 92"/>
              <a:gd name="T83" fmla="*/ 947799 h 104"/>
              <a:gd name="T84" fmla="*/ 274707 w 92"/>
              <a:gd name="T85" fmla="*/ 897915 h 104"/>
              <a:gd name="T86" fmla="*/ 164824 w 92"/>
              <a:gd name="T87" fmla="*/ 897915 h 104"/>
              <a:gd name="T88" fmla="*/ 164824 w 92"/>
              <a:gd name="T89" fmla="*/ 798147 h 104"/>
              <a:gd name="T90" fmla="*/ 0 w 92"/>
              <a:gd name="T91" fmla="*/ 798147 h 10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92"/>
              <a:gd name="T139" fmla="*/ 0 h 104"/>
              <a:gd name="T140" fmla="*/ 92 w 92"/>
              <a:gd name="T141" fmla="*/ 104 h 104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92" h="104">
                <a:moveTo>
                  <a:pt x="0" y="64"/>
                </a:moveTo>
                <a:lnTo>
                  <a:pt x="0" y="52"/>
                </a:lnTo>
                <a:lnTo>
                  <a:pt x="12" y="52"/>
                </a:lnTo>
                <a:lnTo>
                  <a:pt x="12" y="40"/>
                </a:lnTo>
                <a:lnTo>
                  <a:pt x="20" y="40"/>
                </a:lnTo>
                <a:lnTo>
                  <a:pt x="20" y="28"/>
                </a:lnTo>
                <a:lnTo>
                  <a:pt x="28" y="28"/>
                </a:lnTo>
                <a:lnTo>
                  <a:pt x="28" y="16"/>
                </a:lnTo>
                <a:lnTo>
                  <a:pt x="28" y="8"/>
                </a:lnTo>
                <a:lnTo>
                  <a:pt x="36" y="8"/>
                </a:lnTo>
                <a:lnTo>
                  <a:pt x="36" y="4"/>
                </a:lnTo>
                <a:lnTo>
                  <a:pt x="40" y="4"/>
                </a:lnTo>
                <a:lnTo>
                  <a:pt x="40" y="0"/>
                </a:lnTo>
                <a:lnTo>
                  <a:pt x="44" y="0"/>
                </a:lnTo>
                <a:lnTo>
                  <a:pt x="44" y="12"/>
                </a:lnTo>
                <a:lnTo>
                  <a:pt x="44" y="24"/>
                </a:lnTo>
                <a:lnTo>
                  <a:pt x="52" y="24"/>
                </a:lnTo>
                <a:lnTo>
                  <a:pt x="52" y="28"/>
                </a:lnTo>
                <a:lnTo>
                  <a:pt x="56" y="28"/>
                </a:lnTo>
                <a:lnTo>
                  <a:pt x="76" y="28"/>
                </a:lnTo>
                <a:lnTo>
                  <a:pt x="76" y="40"/>
                </a:lnTo>
                <a:lnTo>
                  <a:pt x="84" y="40"/>
                </a:lnTo>
                <a:lnTo>
                  <a:pt x="84" y="60"/>
                </a:lnTo>
                <a:lnTo>
                  <a:pt x="92" y="60"/>
                </a:lnTo>
                <a:lnTo>
                  <a:pt x="92" y="76"/>
                </a:lnTo>
                <a:lnTo>
                  <a:pt x="84" y="76"/>
                </a:lnTo>
                <a:lnTo>
                  <a:pt x="84" y="80"/>
                </a:lnTo>
                <a:lnTo>
                  <a:pt x="76" y="80"/>
                </a:lnTo>
                <a:lnTo>
                  <a:pt x="76" y="84"/>
                </a:lnTo>
                <a:lnTo>
                  <a:pt x="68" y="84"/>
                </a:lnTo>
                <a:lnTo>
                  <a:pt x="68" y="88"/>
                </a:lnTo>
                <a:lnTo>
                  <a:pt x="60" y="88"/>
                </a:lnTo>
                <a:lnTo>
                  <a:pt x="60" y="100"/>
                </a:lnTo>
                <a:lnTo>
                  <a:pt x="48" y="100"/>
                </a:lnTo>
                <a:lnTo>
                  <a:pt x="48" y="104"/>
                </a:lnTo>
                <a:lnTo>
                  <a:pt x="32" y="104"/>
                </a:lnTo>
                <a:lnTo>
                  <a:pt x="32" y="88"/>
                </a:lnTo>
                <a:lnTo>
                  <a:pt x="40" y="88"/>
                </a:lnTo>
                <a:lnTo>
                  <a:pt x="40" y="80"/>
                </a:lnTo>
                <a:lnTo>
                  <a:pt x="32" y="80"/>
                </a:lnTo>
                <a:lnTo>
                  <a:pt x="32" y="76"/>
                </a:lnTo>
                <a:lnTo>
                  <a:pt x="20" y="76"/>
                </a:lnTo>
                <a:lnTo>
                  <a:pt x="20" y="72"/>
                </a:lnTo>
                <a:lnTo>
                  <a:pt x="12" y="72"/>
                </a:lnTo>
                <a:lnTo>
                  <a:pt x="12" y="64"/>
                </a:lnTo>
                <a:lnTo>
                  <a:pt x="0" y="64"/>
                </a:lnTo>
                <a:close/>
              </a:path>
            </a:pathLst>
          </a:custGeom>
          <a:solidFill>
            <a:srgbClr val="FF99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299" name="Freeform 27"/>
          <p:cNvSpPr>
            <a:spLocks/>
          </p:cNvSpPr>
          <p:nvPr/>
        </p:nvSpPr>
        <p:spPr bwMode="auto">
          <a:xfrm>
            <a:off x="6230938" y="4578350"/>
            <a:ext cx="1646237" cy="1296988"/>
          </a:xfrm>
          <a:custGeom>
            <a:avLst/>
            <a:gdLst>
              <a:gd name="T0" fmla="*/ 548746 w 120"/>
              <a:gd name="T1" fmla="*/ 49884 h 104"/>
              <a:gd name="T2" fmla="*/ 603620 w 120"/>
              <a:gd name="T3" fmla="*/ 99768 h 104"/>
              <a:gd name="T4" fmla="*/ 658495 w 120"/>
              <a:gd name="T5" fmla="*/ 199537 h 104"/>
              <a:gd name="T6" fmla="*/ 768244 w 120"/>
              <a:gd name="T7" fmla="*/ 349189 h 104"/>
              <a:gd name="T8" fmla="*/ 932868 w 120"/>
              <a:gd name="T9" fmla="*/ 448957 h 104"/>
              <a:gd name="T10" fmla="*/ 1042617 w 120"/>
              <a:gd name="T11" fmla="*/ 548726 h 104"/>
              <a:gd name="T12" fmla="*/ 1152366 w 120"/>
              <a:gd name="T13" fmla="*/ 648494 h 104"/>
              <a:gd name="T14" fmla="*/ 1262115 w 120"/>
              <a:gd name="T15" fmla="*/ 798147 h 104"/>
              <a:gd name="T16" fmla="*/ 1371864 w 120"/>
              <a:gd name="T17" fmla="*/ 897915 h 104"/>
              <a:gd name="T18" fmla="*/ 1481613 w 120"/>
              <a:gd name="T19" fmla="*/ 947799 h 104"/>
              <a:gd name="T20" fmla="*/ 1536488 w 120"/>
              <a:gd name="T21" fmla="*/ 997683 h 104"/>
              <a:gd name="T22" fmla="*/ 1646237 w 120"/>
              <a:gd name="T23" fmla="*/ 997683 h 104"/>
              <a:gd name="T24" fmla="*/ 1591362 w 120"/>
              <a:gd name="T25" fmla="*/ 1097451 h 104"/>
              <a:gd name="T26" fmla="*/ 1536488 w 120"/>
              <a:gd name="T27" fmla="*/ 1147336 h 104"/>
              <a:gd name="T28" fmla="*/ 1481613 w 120"/>
              <a:gd name="T29" fmla="*/ 1247104 h 104"/>
              <a:gd name="T30" fmla="*/ 1426739 w 120"/>
              <a:gd name="T31" fmla="*/ 1296988 h 104"/>
              <a:gd name="T32" fmla="*/ 1262115 w 120"/>
              <a:gd name="T33" fmla="*/ 1247104 h 104"/>
              <a:gd name="T34" fmla="*/ 1152366 w 120"/>
              <a:gd name="T35" fmla="*/ 1147336 h 104"/>
              <a:gd name="T36" fmla="*/ 1097491 w 120"/>
              <a:gd name="T37" fmla="*/ 1047567 h 104"/>
              <a:gd name="T38" fmla="*/ 658495 w 120"/>
              <a:gd name="T39" fmla="*/ 1097451 h 104"/>
              <a:gd name="T40" fmla="*/ 438997 w 120"/>
              <a:gd name="T41" fmla="*/ 1147336 h 104"/>
              <a:gd name="T42" fmla="*/ 329247 w 120"/>
              <a:gd name="T43" fmla="*/ 947799 h 104"/>
              <a:gd name="T44" fmla="*/ 54875 w 120"/>
              <a:gd name="T45" fmla="*/ 798147 h 104"/>
              <a:gd name="T46" fmla="*/ 109749 w 120"/>
              <a:gd name="T47" fmla="*/ 698378 h 104"/>
              <a:gd name="T48" fmla="*/ 54875 w 120"/>
              <a:gd name="T49" fmla="*/ 598610 h 104"/>
              <a:gd name="T50" fmla="*/ 0 w 120"/>
              <a:gd name="T51" fmla="*/ 498842 h 104"/>
              <a:gd name="T52" fmla="*/ 54875 w 120"/>
              <a:gd name="T53" fmla="*/ 448957 h 104"/>
              <a:gd name="T54" fmla="*/ 109749 w 120"/>
              <a:gd name="T55" fmla="*/ 399073 h 104"/>
              <a:gd name="T56" fmla="*/ 219498 w 120"/>
              <a:gd name="T57" fmla="*/ 299305 h 104"/>
              <a:gd name="T58" fmla="*/ 329247 w 120"/>
              <a:gd name="T59" fmla="*/ 199537 h 104"/>
              <a:gd name="T60" fmla="*/ 438997 w 120"/>
              <a:gd name="T61" fmla="*/ 99768 h 104"/>
              <a:gd name="T62" fmla="*/ 548746 w 120"/>
              <a:gd name="T63" fmla="*/ 0 h 10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20"/>
              <a:gd name="T97" fmla="*/ 0 h 104"/>
              <a:gd name="T98" fmla="*/ 120 w 120"/>
              <a:gd name="T99" fmla="*/ 104 h 10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20" h="104">
                <a:moveTo>
                  <a:pt x="40" y="0"/>
                </a:moveTo>
                <a:lnTo>
                  <a:pt x="40" y="4"/>
                </a:lnTo>
                <a:lnTo>
                  <a:pt x="44" y="4"/>
                </a:lnTo>
                <a:lnTo>
                  <a:pt x="44" y="8"/>
                </a:lnTo>
                <a:lnTo>
                  <a:pt x="48" y="8"/>
                </a:lnTo>
                <a:lnTo>
                  <a:pt x="48" y="16"/>
                </a:lnTo>
                <a:lnTo>
                  <a:pt x="56" y="16"/>
                </a:lnTo>
                <a:lnTo>
                  <a:pt x="56" y="28"/>
                </a:lnTo>
                <a:lnTo>
                  <a:pt x="68" y="28"/>
                </a:lnTo>
                <a:lnTo>
                  <a:pt x="68" y="36"/>
                </a:lnTo>
                <a:lnTo>
                  <a:pt x="76" y="36"/>
                </a:lnTo>
                <a:lnTo>
                  <a:pt x="76" y="44"/>
                </a:lnTo>
                <a:lnTo>
                  <a:pt x="84" y="44"/>
                </a:lnTo>
                <a:lnTo>
                  <a:pt x="84" y="52"/>
                </a:lnTo>
                <a:lnTo>
                  <a:pt x="92" y="52"/>
                </a:lnTo>
                <a:lnTo>
                  <a:pt x="92" y="64"/>
                </a:lnTo>
                <a:lnTo>
                  <a:pt x="100" y="64"/>
                </a:lnTo>
                <a:lnTo>
                  <a:pt x="100" y="72"/>
                </a:lnTo>
                <a:lnTo>
                  <a:pt x="108" y="72"/>
                </a:lnTo>
                <a:lnTo>
                  <a:pt x="108" y="76"/>
                </a:lnTo>
                <a:lnTo>
                  <a:pt x="112" y="76"/>
                </a:lnTo>
                <a:lnTo>
                  <a:pt x="112" y="80"/>
                </a:lnTo>
                <a:lnTo>
                  <a:pt x="117" y="80"/>
                </a:lnTo>
                <a:lnTo>
                  <a:pt x="120" y="80"/>
                </a:lnTo>
                <a:lnTo>
                  <a:pt x="120" y="88"/>
                </a:lnTo>
                <a:lnTo>
                  <a:pt x="116" y="88"/>
                </a:lnTo>
                <a:lnTo>
                  <a:pt x="116" y="92"/>
                </a:lnTo>
                <a:lnTo>
                  <a:pt x="112" y="92"/>
                </a:lnTo>
                <a:lnTo>
                  <a:pt x="112" y="100"/>
                </a:lnTo>
                <a:lnTo>
                  <a:pt x="108" y="100"/>
                </a:lnTo>
                <a:lnTo>
                  <a:pt x="108" y="104"/>
                </a:lnTo>
                <a:lnTo>
                  <a:pt x="104" y="104"/>
                </a:lnTo>
                <a:lnTo>
                  <a:pt x="104" y="100"/>
                </a:lnTo>
                <a:lnTo>
                  <a:pt x="92" y="100"/>
                </a:lnTo>
                <a:lnTo>
                  <a:pt x="92" y="92"/>
                </a:lnTo>
                <a:lnTo>
                  <a:pt x="84" y="92"/>
                </a:lnTo>
                <a:lnTo>
                  <a:pt x="84" y="84"/>
                </a:lnTo>
                <a:lnTo>
                  <a:pt x="80" y="84"/>
                </a:lnTo>
                <a:lnTo>
                  <a:pt x="80" y="88"/>
                </a:lnTo>
                <a:lnTo>
                  <a:pt x="48" y="88"/>
                </a:lnTo>
                <a:lnTo>
                  <a:pt x="48" y="92"/>
                </a:lnTo>
                <a:lnTo>
                  <a:pt x="32" y="92"/>
                </a:lnTo>
                <a:lnTo>
                  <a:pt x="24" y="92"/>
                </a:lnTo>
                <a:lnTo>
                  <a:pt x="24" y="76"/>
                </a:lnTo>
                <a:lnTo>
                  <a:pt x="4" y="76"/>
                </a:lnTo>
                <a:lnTo>
                  <a:pt x="4" y="64"/>
                </a:lnTo>
                <a:lnTo>
                  <a:pt x="8" y="64"/>
                </a:lnTo>
                <a:lnTo>
                  <a:pt x="8" y="56"/>
                </a:lnTo>
                <a:lnTo>
                  <a:pt x="4" y="56"/>
                </a:lnTo>
                <a:lnTo>
                  <a:pt x="4" y="48"/>
                </a:lnTo>
                <a:lnTo>
                  <a:pt x="0" y="48"/>
                </a:lnTo>
                <a:lnTo>
                  <a:pt x="0" y="40"/>
                </a:lnTo>
                <a:lnTo>
                  <a:pt x="0" y="36"/>
                </a:lnTo>
                <a:lnTo>
                  <a:pt x="4" y="36"/>
                </a:lnTo>
                <a:lnTo>
                  <a:pt x="4" y="32"/>
                </a:lnTo>
                <a:lnTo>
                  <a:pt x="8" y="32"/>
                </a:lnTo>
                <a:lnTo>
                  <a:pt x="8" y="24"/>
                </a:lnTo>
                <a:lnTo>
                  <a:pt x="16" y="24"/>
                </a:lnTo>
                <a:lnTo>
                  <a:pt x="16" y="16"/>
                </a:lnTo>
                <a:lnTo>
                  <a:pt x="24" y="16"/>
                </a:lnTo>
                <a:lnTo>
                  <a:pt x="24" y="8"/>
                </a:lnTo>
                <a:lnTo>
                  <a:pt x="32" y="8"/>
                </a:lnTo>
                <a:lnTo>
                  <a:pt x="32" y="0"/>
                </a:lnTo>
                <a:lnTo>
                  <a:pt x="40" y="0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00" name="Freeform 28"/>
          <p:cNvSpPr>
            <a:spLocks/>
          </p:cNvSpPr>
          <p:nvPr/>
        </p:nvSpPr>
        <p:spPr bwMode="auto">
          <a:xfrm>
            <a:off x="5956300" y="5078413"/>
            <a:ext cx="604838" cy="647700"/>
          </a:xfrm>
          <a:custGeom>
            <a:avLst/>
            <a:gdLst>
              <a:gd name="T0" fmla="*/ 109971 w 44"/>
              <a:gd name="T1" fmla="*/ 647700 h 52"/>
              <a:gd name="T2" fmla="*/ 109971 w 44"/>
              <a:gd name="T3" fmla="*/ 249115 h 52"/>
              <a:gd name="T4" fmla="*/ 0 w 44"/>
              <a:gd name="T5" fmla="*/ 249115 h 52"/>
              <a:gd name="T6" fmla="*/ 0 w 44"/>
              <a:gd name="T7" fmla="*/ 0 h 52"/>
              <a:gd name="T8" fmla="*/ 219941 w 44"/>
              <a:gd name="T9" fmla="*/ 0 h 52"/>
              <a:gd name="T10" fmla="*/ 274926 w 44"/>
              <a:gd name="T11" fmla="*/ 0 h 52"/>
              <a:gd name="T12" fmla="*/ 274926 w 44"/>
              <a:gd name="T13" fmla="*/ 99646 h 52"/>
              <a:gd name="T14" fmla="*/ 329912 w 44"/>
              <a:gd name="T15" fmla="*/ 99646 h 52"/>
              <a:gd name="T16" fmla="*/ 329912 w 44"/>
              <a:gd name="T17" fmla="*/ 199292 h 52"/>
              <a:gd name="T18" fmla="*/ 384897 w 44"/>
              <a:gd name="T19" fmla="*/ 199292 h 52"/>
              <a:gd name="T20" fmla="*/ 384897 w 44"/>
              <a:gd name="T21" fmla="*/ 298938 h 52"/>
              <a:gd name="T22" fmla="*/ 329912 w 44"/>
              <a:gd name="T23" fmla="*/ 298938 h 52"/>
              <a:gd name="T24" fmla="*/ 329912 w 44"/>
              <a:gd name="T25" fmla="*/ 448408 h 52"/>
              <a:gd name="T26" fmla="*/ 604838 w 44"/>
              <a:gd name="T27" fmla="*/ 448408 h 52"/>
              <a:gd name="T28" fmla="*/ 604838 w 44"/>
              <a:gd name="T29" fmla="*/ 647700 h 52"/>
              <a:gd name="T30" fmla="*/ 109971 w 44"/>
              <a:gd name="T31" fmla="*/ 647700 h 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4"/>
              <a:gd name="T49" fmla="*/ 0 h 52"/>
              <a:gd name="T50" fmla="*/ 44 w 44"/>
              <a:gd name="T51" fmla="*/ 52 h 5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4" h="52">
                <a:moveTo>
                  <a:pt x="8" y="52"/>
                </a:moveTo>
                <a:lnTo>
                  <a:pt x="8" y="20"/>
                </a:lnTo>
                <a:lnTo>
                  <a:pt x="0" y="20"/>
                </a:lnTo>
                <a:lnTo>
                  <a:pt x="0" y="0"/>
                </a:lnTo>
                <a:lnTo>
                  <a:pt x="16" y="0"/>
                </a:lnTo>
                <a:lnTo>
                  <a:pt x="20" y="0"/>
                </a:lnTo>
                <a:lnTo>
                  <a:pt x="20" y="8"/>
                </a:lnTo>
                <a:lnTo>
                  <a:pt x="24" y="8"/>
                </a:lnTo>
                <a:lnTo>
                  <a:pt x="24" y="16"/>
                </a:lnTo>
                <a:lnTo>
                  <a:pt x="28" y="16"/>
                </a:lnTo>
                <a:lnTo>
                  <a:pt x="28" y="24"/>
                </a:lnTo>
                <a:lnTo>
                  <a:pt x="24" y="24"/>
                </a:lnTo>
                <a:lnTo>
                  <a:pt x="24" y="36"/>
                </a:lnTo>
                <a:lnTo>
                  <a:pt x="44" y="36"/>
                </a:lnTo>
                <a:lnTo>
                  <a:pt x="44" y="52"/>
                </a:lnTo>
                <a:lnTo>
                  <a:pt x="8" y="52"/>
                </a:lnTo>
                <a:close/>
              </a:path>
            </a:pathLst>
          </a:custGeom>
          <a:solidFill>
            <a:srgbClr val="A7C804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01" name="Freeform 29"/>
          <p:cNvSpPr>
            <a:spLocks/>
          </p:cNvSpPr>
          <p:nvPr/>
        </p:nvSpPr>
        <p:spPr bwMode="auto">
          <a:xfrm>
            <a:off x="5737225" y="5676900"/>
            <a:ext cx="933450" cy="847725"/>
          </a:xfrm>
          <a:custGeom>
            <a:avLst/>
            <a:gdLst>
              <a:gd name="T0" fmla="*/ 0 w 68"/>
              <a:gd name="T1" fmla="*/ 485891 h 82"/>
              <a:gd name="T2" fmla="*/ 0 w 68"/>
              <a:gd name="T3" fmla="*/ 248115 h 82"/>
              <a:gd name="T4" fmla="*/ 54909 w 68"/>
              <a:gd name="T5" fmla="*/ 248115 h 82"/>
              <a:gd name="T6" fmla="*/ 54909 w 68"/>
              <a:gd name="T7" fmla="*/ 41352 h 82"/>
              <a:gd name="T8" fmla="*/ 164726 w 68"/>
              <a:gd name="T9" fmla="*/ 41352 h 82"/>
              <a:gd name="T10" fmla="*/ 164726 w 68"/>
              <a:gd name="T11" fmla="*/ 0 h 82"/>
              <a:gd name="T12" fmla="*/ 329453 w 68"/>
              <a:gd name="T13" fmla="*/ 0 h 82"/>
              <a:gd name="T14" fmla="*/ 329453 w 68"/>
              <a:gd name="T15" fmla="*/ 41352 h 82"/>
              <a:gd name="T16" fmla="*/ 933450 w 68"/>
              <a:gd name="T17" fmla="*/ 41352 h 82"/>
              <a:gd name="T18" fmla="*/ 933450 w 68"/>
              <a:gd name="T19" fmla="*/ 82705 h 82"/>
              <a:gd name="T20" fmla="*/ 933450 w 68"/>
              <a:gd name="T21" fmla="*/ 124057 h 82"/>
              <a:gd name="T22" fmla="*/ 878541 w 68"/>
              <a:gd name="T23" fmla="*/ 124057 h 82"/>
              <a:gd name="T24" fmla="*/ 878541 w 68"/>
              <a:gd name="T25" fmla="*/ 206762 h 82"/>
              <a:gd name="T26" fmla="*/ 823632 w 68"/>
              <a:gd name="T27" fmla="*/ 206762 h 82"/>
              <a:gd name="T28" fmla="*/ 823632 w 68"/>
              <a:gd name="T29" fmla="*/ 413524 h 82"/>
              <a:gd name="T30" fmla="*/ 933450 w 68"/>
              <a:gd name="T31" fmla="*/ 413524 h 82"/>
              <a:gd name="T32" fmla="*/ 933450 w 68"/>
              <a:gd name="T33" fmla="*/ 496229 h 82"/>
              <a:gd name="T34" fmla="*/ 823632 w 68"/>
              <a:gd name="T35" fmla="*/ 496229 h 82"/>
              <a:gd name="T36" fmla="*/ 823632 w 68"/>
              <a:gd name="T37" fmla="*/ 537582 h 82"/>
              <a:gd name="T38" fmla="*/ 933450 w 68"/>
              <a:gd name="T39" fmla="*/ 537582 h 82"/>
              <a:gd name="T40" fmla="*/ 933450 w 68"/>
              <a:gd name="T41" fmla="*/ 620287 h 82"/>
              <a:gd name="T42" fmla="*/ 603997 w 68"/>
              <a:gd name="T43" fmla="*/ 620287 h 82"/>
              <a:gd name="T44" fmla="*/ 603997 w 68"/>
              <a:gd name="T45" fmla="*/ 796034 h 82"/>
              <a:gd name="T46" fmla="*/ 439271 w 68"/>
              <a:gd name="T47" fmla="*/ 785696 h 82"/>
              <a:gd name="T48" fmla="*/ 439271 w 68"/>
              <a:gd name="T49" fmla="*/ 847725 h 82"/>
              <a:gd name="T50" fmla="*/ 274544 w 68"/>
              <a:gd name="T51" fmla="*/ 847725 h 82"/>
              <a:gd name="T52" fmla="*/ 274544 w 68"/>
              <a:gd name="T53" fmla="*/ 796034 h 82"/>
              <a:gd name="T54" fmla="*/ 219635 w 68"/>
              <a:gd name="T55" fmla="*/ 796034 h 82"/>
              <a:gd name="T56" fmla="*/ 219635 w 68"/>
              <a:gd name="T57" fmla="*/ 702992 h 82"/>
              <a:gd name="T58" fmla="*/ 164726 w 68"/>
              <a:gd name="T59" fmla="*/ 702992 h 82"/>
              <a:gd name="T60" fmla="*/ 164726 w 68"/>
              <a:gd name="T61" fmla="*/ 620287 h 82"/>
              <a:gd name="T62" fmla="*/ 0 w 68"/>
              <a:gd name="T63" fmla="*/ 620287 h 82"/>
              <a:gd name="T64" fmla="*/ 0 w 68"/>
              <a:gd name="T65" fmla="*/ 485891 h 8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68"/>
              <a:gd name="T100" fmla="*/ 0 h 82"/>
              <a:gd name="T101" fmla="*/ 68 w 68"/>
              <a:gd name="T102" fmla="*/ 82 h 8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68" h="82">
                <a:moveTo>
                  <a:pt x="0" y="47"/>
                </a:moveTo>
                <a:lnTo>
                  <a:pt x="0" y="24"/>
                </a:lnTo>
                <a:lnTo>
                  <a:pt x="4" y="24"/>
                </a:lnTo>
                <a:lnTo>
                  <a:pt x="4" y="4"/>
                </a:lnTo>
                <a:lnTo>
                  <a:pt x="12" y="4"/>
                </a:lnTo>
                <a:lnTo>
                  <a:pt x="12" y="0"/>
                </a:lnTo>
                <a:lnTo>
                  <a:pt x="24" y="0"/>
                </a:lnTo>
                <a:lnTo>
                  <a:pt x="24" y="4"/>
                </a:lnTo>
                <a:lnTo>
                  <a:pt x="68" y="4"/>
                </a:lnTo>
                <a:lnTo>
                  <a:pt x="68" y="8"/>
                </a:lnTo>
                <a:lnTo>
                  <a:pt x="68" y="12"/>
                </a:lnTo>
                <a:lnTo>
                  <a:pt x="64" y="12"/>
                </a:lnTo>
                <a:lnTo>
                  <a:pt x="64" y="20"/>
                </a:lnTo>
                <a:lnTo>
                  <a:pt x="60" y="20"/>
                </a:lnTo>
                <a:lnTo>
                  <a:pt x="60" y="40"/>
                </a:lnTo>
                <a:lnTo>
                  <a:pt x="68" y="40"/>
                </a:lnTo>
                <a:lnTo>
                  <a:pt x="68" y="48"/>
                </a:lnTo>
                <a:lnTo>
                  <a:pt x="60" y="48"/>
                </a:lnTo>
                <a:lnTo>
                  <a:pt x="60" y="52"/>
                </a:lnTo>
                <a:lnTo>
                  <a:pt x="68" y="52"/>
                </a:lnTo>
                <a:lnTo>
                  <a:pt x="68" y="60"/>
                </a:lnTo>
                <a:lnTo>
                  <a:pt x="44" y="60"/>
                </a:lnTo>
                <a:lnTo>
                  <a:pt x="44" y="77"/>
                </a:lnTo>
                <a:lnTo>
                  <a:pt x="32" y="76"/>
                </a:lnTo>
                <a:lnTo>
                  <a:pt x="32" y="82"/>
                </a:lnTo>
                <a:lnTo>
                  <a:pt x="20" y="82"/>
                </a:lnTo>
                <a:lnTo>
                  <a:pt x="20" y="77"/>
                </a:lnTo>
                <a:lnTo>
                  <a:pt x="16" y="77"/>
                </a:lnTo>
                <a:lnTo>
                  <a:pt x="16" y="68"/>
                </a:lnTo>
                <a:lnTo>
                  <a:pt x="12" y="68"/>
                </a:lnTo>
                <a:lnTo>
                  <a:pt x="12" y="60"/>
                </a:lnTo>
                <a:lnTo>
                  <a:pt x="0" y="60"/>
                </a:lnTo>
                <a:lnTo>
                  <a:pt x="0" y="47"/>
                </a:lnTo>
                <a:close/>
              </a:path>
            </a:pathLst>
          </a:cu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02" name="Freeform 30"/>
          <p:cNvSpPr>
            <a:spLocks/>
          </p:cNvSpPr>
          <p:nvPr/>
        </p:nvSpPr>
        <p:spPr bwMode="auto">
          <a:xfrm>
            <a:off x="6561138" y="5627688"/>
            <a:ext cx="1096962" cy="847725"/>
          </a:xfrm>
          <a:custGeom>
            <a:avLst/>
            <a:gdLst>
              <a:gd name="T0" fmla="*/ 493633 w 80"/>
              <a:gd name="T1" fmla="*/ 669807 h 81"/>
              <a:gd name="T2" fmla="*/ 603329 w 80"/>
              <a:gd name="T3" fmla="*/ 669807 h 81"/>
              <a:gd name="T4" fmla="*/ 603329 w 80"/>
              <a:gd name="T5" fmla="*/ 544218 h 81"/>
              <a:gd name="T6" fmla="*/ 658177 w 80"/>
              <a:gd name="T7" fmla="*/ 544218 h 81"/>
              <a:gd name="T8" fmla="*/ 658177 w 80"/>
              <a:gd name="T9" fmla="*/ 460493 h 81"/>
              <a:gd name="T10" fmla="*/ 713025 w 80"/>
              <a:gd name="T11" fmla="*/ 460493 h 81"/>
              <a:gd name="T12" fmla="*/ 713025 w 80"/>
              <a:gd name="T13" fmla="*/ 376767 h 81"/>
              <a:gd name="T14" fmla="*/ 767873 w 80"/>
              <a:gd name="T15" fmla="*/ 376767 h 81"/>
              <a:gd name="T16" fmla="*/ 767873 w 80"/>
              <a:gd name="T17" fmla="*/ 293041 h 81"/>
              <a:gd name="T18" fmla="*/ 877570 w 80"/>
              <a:gd name="T19" fmla="*/ 293041 h 81"/>
              <a:gd name="T20" fmla="*/ 877570 w 80"/>
              <a:gd name="T21" fmla="*/ 209315 h 81"/>
              <a:gd name="T22" fmla="*/ 1096962 w 80"/>
              <a:gd name="T23" fmla="*/ 209315 h 81"/>
              <a:gd name="T24" fmla="*/ 1096962 w 80"/>
              <a:gd name="T25" fmla="*/ 167452 h 81"/>
              <a:gd name="T26" fmla="*/ 932418 w 80"/>
              <a:gd name="T27" fmla="*/ 167452 h 81"/>
              <a:gd name="T28" fmla="*/ 932418 w 80"/>
              <a:gd name="T29" fmla="*/ 83726 h 81"/>
              <a:gd name="T30" fmla="*/ 822721 w 80"/>
              <a:gd name="T31" fmla="*/ 83726 h 81"/>
              <a:gd name="T32" fmla="*/ 822721 w 80"/>
              <a:gd name="T33" fmla="*/ 0 h 81"/>
              <a:gd name="T34" fmla="*/ 767873 w 80"/>
              <a:gd name="T35" fmla="*/ 0 h 81"/>
              <a:gd name="T36" fmla="*/ 767873 w 80"/>
              <a:gd name="T37" fmla="*/ 41863 h 81"/>
              <a:gd name="T38" fmla="*/ 329089 w 80"/>
              <a:gd name="T39" fmla="*/ 41863 h 81"/>
              <a:gd name="T40" fmla="*/ 329089 w 80"/>
              <a:gd name="T41" fmla="*/ 83726 h 81"/>
              <a:gd name="T42" fmla="*/ 109696 w 80"/>
              <a:gd name="T43" fmla="*/ 83726 h 81"/>
              <a:gd name="T44" fmla="*/ 109696 w 80"/>
              <a:gd name="T45" fmla="*/ 167452 h 81"/>
              <a:gd name="T46" fmla="*/ 54848 w 80"/>
              <a:gd name="T47" fmla="*/ 167452 h 81"/>
              <a:gd name="T48" fmla="*/ 54848 w 80"/>
              <a:gd name="T49" fmla="*/ 251178 h 81"/>
              <a:gd name="T50" fmla="*/ 0 w 80"/>
              <a:gd name="T51" fmla="*/ 251178 h 81"/>
              <a:gd name="T52" fmla="*/ 0 w 80"/>
              <a:gd name="T53" fmla="*/ 460493 h 81"/>
              <a:gd name="T54" fmla="*/ 109696 w 80"/>
              <a:gd name="T55" fmla="*/ 460493 h 81"/>
              <a:gd name="T56" fmla="*/ 109696 w 80"/>
              <a:gd name="T57" fmla="*/ 544218 h 81"/>
              <a:gd name="T58" fmla="*/ 0 w 80"/>
              <a:gd name="T59" fmla="*/ 544218 h 81"/>
              <a:gd name="T60" fmla="*/ 0 w 80"/>
              <a:gd name="T61" fmla="*/ 586081 h 81"/>
              <a:gd name="T62" fmla="*/ 109696 w 80"/>
              <a:gd name="T63" fmla="*/ 586081 h 81"/>
              <a:gd name="T64" fmla="*/ 109696 w 80"/>
              <a:gd name="T65" fmla="*/ 627944 h 81"/>
              <a:gd name="T66" fmla="*/ 109696 w 80"/>
              <a:gd name="T67" fmla="*/ 774465 h 81"/>
              <a:gd name="T68" fmla="*/ 397649 w 80"/>
              <a:gd name="T69" fmla="*/ 774465 h 81"/>
              <a:gd name="T70" fmla="*/ 397649 w 80"/>
              <a:gd name="T71" fmla="*/ 847725 h 81"/>
              <a:gd name="T72" fmla="*/ 493633 w 80"/>
              <a:gd name="T73" fmla="*/ 847725 h 81"/>
              <a:gd name="T74" fmla="*/ 493633 w 80"/>
              <a:gd name="T75" fmla="*/ 669807 h 8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80"/>
              <a:gd name="T115" fmla="*/ 0 h 81"/>
              <a:gd name="T116" fmla="*/ 80 w 80"/>
              <a:gd name="T117" fmla="*/ 81 h 8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80" h="81">
                <a:moveTo>
                  <a:pt x="36" y="64"/>
                </a:moveTo>
                <a:lnTo>
                  <a:pt x="44" y="64"/>
                </a:lnTo>
                <a:lnTo>
                  <a:pt x="44" y="52"/>
                </a:lnTo>
                <a:lnTo>
                  <a:pt x="48" y="52"/>
                </a:lnTo>
                <a:lnTo>
                  <a:pt x="48" y="44"/>
                </a:lnTo>
                <a:lnTo>
                  <a:pt x="52" y="44"/>
                </a:lnTo>
                <a:lnTo>
                  <a:pt x="52" y="36"/>
                </a:lnTo>
                <a:lnTo>
                  <a:pt x="56" y="36"/>
                </a:lnTo>
                <a:lnTo>
                  <a:pt x="56" y="28"/>
                </a:lnTo>
                <a:lnTo>
                  <a:pt x="64" y="28"/>
                </a:lnTo>
                <a:lnTo>
                  <a:pt x="64" y="20"/>
                </a:lnTo>
                <a:lnTo>
                  <a:pt x="80" y="20"/>
                </a:lnTo>
                <a:lnTo>
                  <a:pt x="80" y="16"/>
                </a:lnTo>
                <a:lnTo>
                  <a:pt x="68" y="16"/>
                </a:lnTo>
                <a:lnTo>
                  <a:pt x="68" y="8"/>
                </a:lnTo>
                <a:lnTo>
                  <a:pt x="60" y="8"/>
                </a:lnTo>
                <a:lnTo>
                  <a:pt x="60" y="0"/>
                </a:lnTo>
                <a:lnTo>
                  <a:pt x="56" y="0"/>
                </a:lnTo>
                <a:lnTo>
                  <a:pt x="56" y="4"/>
                </a:lnTo>
                <a:lnTo>
                  <a:pt x="24" y="4"/>
                </a:lnTo>
                <a:lnTo>
                  <a:pt x="24" y="8"/>
                </a:lnTo>
                <a:lnTo>
                  <a:pt x="8" y="8"/>
                </a:lnTo>
                <a:lnTo>
                  <a:pt x="8" y="16"/>
                </a:lnTo>
                <a:lnTo>
                  <a:pt x="4" y="16"/>
                </a:lnTo>
                <a:lnTo>
                  <a:pt x="4" y="24"/>
                </a:lnTo>
                <a:lnTo>
                  <a:pt x="0" y="24"/>
                </a:lnTo>
                <a:lnTo>
                  <a:pt x="0" y="44"/>
                </a:lnTo>
                <a:lnTo>
                  <a:pt x="8" y="44"/>
                </a:lnTo>
                <a:lnTo>
                  <a:pt x="8" y="52"/>
                </a:lnTo>
                <a:lnTo>
                  <a:pt x="0" y="52"/>
                </a:lnTo>
                <a:lnTo>
                  <a:pt x="0" y="56"/>
                </a:lnTo>
                <a:lnTo>
                  <a:pt x="8" y="56"/>
                </a:lnTo>
                <a:lnTo>
                  <a:pt x="8" y="60"/>
                </a:lnTo>
                <a:lnTo>
                  <a:pt x="8" y="74"/>
                </a:lnTo>
                <a:lnTo>
                  <a:pt x="29" y="74"/>
                </a:lnTo>
                <a:lnTo>
                  <a:pt x="29" y="81"/>
                </a:lnTo>
                <a:lnTo>
                  <a:pt x="36" y="81"/>
                </a:lnTo>
                <a:lnTo>
                  <a:pt x="36" y="64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03" name="Freeform 31"/>
          <p:cNvSpPr>
            <a:spLocks/>
          </p:cNvSpPr>
          <p:nvPr/>
        </p:nvSpPr>
        <p:spPr bwMode="auto">
          <a:xfrm>
            <a:off x="1566863" y="4779963"/>
            <a:ext cx="1096962" cy="796925"/>
          </a:xfrm>
          <a:custGeom>
            <a:avLst/>
            <a:gdLst>
              <a:gd name="T0" fmla="*/ 658177 w 80"/>
              <a:gd name="T1" fmla="*/ 0 h 64"/>
              <a:gd name="T2" fmla="*/ 658177 w 80"/>
              <a:gd name="T3" fmla="*/ 49808 h 64"/>
              <a:gd name="T4" fmla="*/ 877570 w 80"/>
              <a:gd name="T5" fmla="*/ 49808 h 64"/>
              <a:gd name="T6" fmla="*/ 877570 w 80"/>
              <a:gd name="T7" fmla="*/ 99616 h 64"/>
              <a:gd name="T8" fmla="*/ 1096962 w 80"/>
              <a:gd name="T9" fmla="*/ 99616 h 64"/>
              <a:gd name="T10" fmla="*/ 1096962 w 80"/>
              <a:gd name="T11" fmla="*/ 199231 h 64"/>
              <a:gd name="T12" fmla="*/ 1042114 w 80"/>
              <a:gd name="T13" fmla="*/ 199231 h 64"/>
              <a:gd name="T14" fmla="*/ 1042114 w 80"/>
              <a:gd name="T15" fmla="*/ 398463 h 64"/>
              <a:gd name="T16" fmla="*/ 987266 w 80"/>
              <a:gd name="T17" fmla="*/ 398463 h 64"/>
              <a:gd name="T18" fmla="*/ 987266 w 80"/>
              <a:gd name="T19" fmla="*/ 547886 h 64"/>
              <a:gd name="T20" fmla="*/ 932418 w 80"/>
              <a:gd name="T21" fmla="*/ 547886 h 64"/>
              <a:gd name="T22" fmla="*/ 932418 w 80"/>
              <a:gd name="T23" fmla="*/ 697309 h 64"/>
              <a:gd name="T24" fmla="*/ 877570 w 80"/>
              <a:gd name="T25" fmla="*/ 697309 h 64"/>
              <a:gd name="T26" fmla="*/ 877570 w 80"/>
              <a:gd name="T27" fmla="*/ 796925 h 64"/>
              <a:gd name="T28" fmla="*/ 822721 w 80"/>
              <a:gd name="T29" fmla="*/ 796925 h 64"/>
              <a:gd name="T30" fmla="*/ 548481 w 80"/>
              <a:gd name="T31" fmla="*/ 796925 h 64"/>
              <a:gd name="T32" fmla="*/ 548481 w 80"/>
              <a:gd name="T33" fmla="*/ 697309 h 64"/>
              <a:gd name="T34" fmla="*/ 383937 w 80"/>
              <a:gd name="T35" fmla="*/ 697309 h 64"/>
              <a:gd name="T36" fmla="*/ 383937 w 80"/>
              <a:gd name="T37" fmla="*/ 647501 h 64"/>
              <a:gd name="T38" fmla="*/ 164544 w 80"/>
              <a:gd name="T39" fmla="*/ 647501 h 64"/>
              <a:gd name="T40" fmla="*/ 164544 w 80"/>
              <a:gd name="T41" fmla="*/ 597694 h 64"/>
              <a:gd name="T42" fmla="*/ 0 w 80"/>
              <a:gd name="T43" fmla="*/ 597694 h 64"/>
              <a:gd name="T44" fmla="*/ 0 w 80"/>
              <a:gd name="T45" fmla="*/ 547886 h 64"/>
              <a:gd name="T46" fmla="*/ 164544 w 80"/>
              <a:gd name="T47" fmla="*/ 547886 h 64"/>
              <a:gd name="T48" fmla="*/ 164544 w 80"/>
              <a:gd name="T49" fmla="*/ 498078 h 64"/>
              <a:gd name="T50" fmla="*/ 164544 w 80"/>
              <a:gd name="T51" fmla="*/ 448270 h 64"/>
              <a:gd name="T52" fmla="*/ 493633 w 80"/>
              <a:gd name="T53" fmla="*/ 448270 h 64"/>
              <a:gd name="T54" fmla="*/ 493633 w 80"/>
              <a:gd name="T55" fmla="*/ 398463 h 64"/>
              <a:gd name="T56" fmla="*/ 658177 w 80"/>
              <a:gd name="T57" fmla="*/ 398463 h 64"/>
              <a:gd name="T58" fmla="*/ 658177 w 80"/>
              <a:gd name="T59" fmla="*/ 298847 h 64"/>
              <a:gd name="T60" fmla="*/ 658177 w 80"/>
              <a:gd name="T61" fmla="*/ 0 h 6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0"/>
              <a:gd name="T94" fmla="*/ 0 h 64"/>
              <a:gd name="T95" fmla="*/ 80 w 80"/>
              <a:gd name="T96" fmla="*/ 64 h 64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0" h="64">
                <a:moveTo>
                  <a:pt x="48" y="0"/>
                </a:moveTo>
                <a:lnTo>
                  <a:pt x="48" y="4"/>
                </a:lnTo>
                <a:lnTo>
                  <a:pt x="64" y="4"/>
                </a:lnTo>
                <a:lnTo>
                  <a:pt x="64" y="8"/>
                </a:lnTo>
                <a:lnTo>
                  <a:pt x="80" y="8"/>
                </a:lnTo>
                <a:lnTo>
                  <a:pt x="80" y="16"/>
                </a:lnTo>
                <a:lnTo>
                  <a:pt x="76" y="16"/>
                </a:lnTo>
                <a:lnTo>
                  <a:pt x="76" y="32"/>
                </a:lnTo>
                <a:lnTo>
                  <a:pt x="72" y="32"/>
                </a:lnTo>
                <a:lnTo>
                  <a:pt x="72" y="44"/>
                </a:lnTo>
                <a:lnTo>
                  <a:pt x="68" y="44"/>
                </a:lnTo>
                <a:lnTo>
                  <a:pt x="68" y="56"/>
                </a:lnTo>
                <a:lnTo>
                  <a:pt x="64" y="56"/>
                </a:lnTo>
                <a:lnTo>
                  <a:pt x="64" y="64"/>
                </a:lnTo>
                <a:lnTo>
                  <a:pt x="60" y="64"/>
                </a:lnTo>
                <a:lnTo>
                  <a:pt x="40" y="64"/>
                </a:lnTo>
                <a:lnTo>
                  <a:pt x="40" y="56"/>
                </a:lnTo>
                <a:lnTo>
                  <a:pt x="28" y="56"/>
                </a:lnTo>
                <a:lnTo>
                  <a:pt x="28" y="52"/>
                </a:lnTo>
                <a:lnTo>
                  <a:pt x="12" y="52"/>
                </a:lnTo>
                <a:lnTo>
                  <a:pt x="12" y="48"/>
                </a:lnTo>
                <a:lnTo>
                  <a:pt x="0" y="48"/>
                </a:lnTo>
                <a:lnTo>
                  <a:pt x="0" y="44"/>
                </a:lnTo>
                <a:lnTo>
                  <a:pt x="12" y="44"/>
                </a:lnTo>
                <a:lnTo>
                  <a:pt x="12" y="40"/>
                </a:lnTo>
                <a:lnTo>
                  <a:pt x="12" y="36"/>
                </a:lnTo>
                <a:lnTo>
                  <a:pt x="36" y="36"/>
                </a:lnTo>
                <a:lnTo>
                  <a:pt x="36" y="32"/>
                </a:lnTo>
                <a:lnTo>
                  <a:pt x="48" y="32"/>
                </a:lnTo>
                <a:lnTo>
                  <a:pt x="48" y="24"/>
                </a:lnTo>
                <a:lnTo>
                  <a:pt x="48" y="0"/>
                </a:lnTo>
                <a:close/>
              </a:path>
            </a:pathLst>
          </a:custGeom>
          <a:solidFill>
            <a:srgbClr val="99CC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04" name="Freeform 32"/>
          <p:cNvSpPr>
            <a:spLocks/>
          </p:cNvSpPr>
          <p:nvPr/>
        </p:nvSpPr>
        <p:spPr bwMode="auto">
          <a:xfrm>
            <a:off x="4640263" y="1587500"/>
            <a:ext cx="1316037" cy="598488"/>
          </a:xfrm>
          <a:custGeom>
            <a:avLst/>
            <a:gdLst>
              <a:gd name="T0" fmla="*/ 0 w 72"/>
              <a:gd name="T1" fmla="*/ 398992 h 48"/>
              <a:gd name="T2" fmla="*/ 109670 w 72"/>
              <a:gd name="T3" fmla="*/ 398992 h 48"/>
              <a:gd name="T4" fmla="*/ 109670 w 72"/>
              <a:gd name="T5" fmla="*/ 349118 h 48"/>
              <a:gd name="T6" fmla="*/ 219339 w 72"/>
              <a:gd name="T7" fmla="*/ 349118 h 48"/>
              <a:gd name="T8" fmla="*/ 219339 w 72"/>
              <a:gd name="T9" fmla="*/ 249370 h 48"/>
              <a:gd name="T10" fmla="*/ 274174 w 72"/>
              <a:gd name="T11" fmla="*/ 249370 h 48"/>
              <a:gd name="T12" fmla="*/ 274174 w 72"/>
              <a:gd name="T13" fmla="*/ 199496 h 48"/>
              <a:gd name="T14" fmla="*/ 383844 w 72"/>
              <a:gd name="T15" fmla="*/ 199496 h 48"/>
              <a:gd name="T16" fmla="*/ 383844 w 72"/>
              <a:gd name="T17" fmla="*/ 149622 h 48"/>
              <a:gd name="T18" fmla="*/ 493514 w 72"/>
              <a:gd name="T19" fmla="*/ 149622 h 48"/>
              <a:gd name="T20" fmla="*/ 493514 w 72"/>
              <a:gd name="T21" fmla="*/ 99748 h 48"/>
              <a:gd name="T22" fmla="*/ 658019 w 72"/>
              <a:gd name="T23" fmla="*/ 99748 h 48"/>
              <a:gd name="T24" fmla="*/ 658019 w 72"/>
              <a:gd name="T25" fmla="*/ 49874 h 48"/>
              <a:gd name="T26" fmla="*/ 822523 w 72"/>
              <a:gd name="T27" fmla="*/ 49874 h 48"/>
              <a:gd name="T28" fmla="*/ 822523 w 72"/>
              <a:gd name="T29" fmla="*/ 0 h 48"/>
              <a:gd name="T30" fmla="*/ 932193 w 72"/>
              <a:gd name="T31" fmla="*/ 0 h 48"/>
              <a:gd name="T32" fmla="*/ 932193 w 72"/>
              <a:gd name="T33" fmla="*/ 49874 h 48"/>
              <a:gd name="T34" fmla="*/ 1041862 w 72"/>
              <a:gd name="T35" fmla="*/ 49874 h 48"/>
              <a:gd name="T36" fmla="*/ 1041862 w 72"/>
              <a:gd name="T37" fmla="*/ 99748 h 48"/>
              <a:gd name="T38" fmla="*/ 1151532 w 72"/>
              <a:gd name="T39" fmla="*/ 99748 h 48"/>
              <a:gd name="T40" fmla="*/ 1206367 w 72"/>
              <a:gd name="T41" fmla="*/ 99748 h 48"/>
              <a:gd name="T42" fmla="*/ 1206367 w 72"/>
              <a:gd name="T43" fmla="*/ 149622 h 48"/>
              <a:gd name="T44" fmla="*/ 1316037 w 72"/>
              <a:gd name="T45" fmla="*/ 149622 h 48"/>
              <a:gd name="T46" fmla="*/ 1316037 w 72"/>
              <a:gd name="T47" fmla="*/ 398992 h 48"/>
              <a:gd name="T48" fmla="*/ 1096697 w 72"/>
              <a:gd name="T49" fmla="*/ 398992 h 48"/>
              <a:gd name="T50" fmla="*/ 1096697 w 72"/>
              <a:gd name="T51" fmla="*/ 349118 h 48"/>
              <a:gd name="T52" fmla="*/ 822523 w 72"/>
              <a:gd name="T53" fmla="*/ 349118 h 48"/>
              <a:gd name="T54" fmla="*/ 822523 w 72"/>
              <a:gd name="T55" fmla="*/ 299244 h 48"/>
              <a:gd name="T56" fmla="*/ 767688 w 72"/>
              <a:gd name="T57" fmla="*/ 299244 h 48"/>
              <a:gd name="T58" fmla="*/ 767688 w 72"/>
              <a:gd name="T59" fmla="*/ 249370 h 48"/>
              <a:gd name="T60" fmla="*/ 658019 w 72"/>
              <a:gd name="T61" fmla="*/ 249370 h 48"/>
              <a:gd name="T62" fmla="*/ 658019 w 72"/>
              <a:gd name="T63" fmla="*/ 398992 h 48"/>
              <a:gd name="T64" fmla="*/ 712853 w 72"/>
              <a:gd name="T65" fmla="*/ 398992 h 48"/>
              <a:gd name="T66" fmla="*/ 712853 w 72"/>
              <a:gd name="T67" fmla="*/ 448866 h 48"/>
              <a:gd name="T68" fmla="*/ 767688 w 72"/>
              <a:gd name="T69" fmla="*/ 448866 h 48"/>
              <a:gd name="T70" fmla="*/ 767688 w 72"/>
              <a:gd name="T71" fmla="*/ 548614 h 48"/>
              <a:gd name="T72" fmla="*/ 383844 w 72"/>
              <a:gd name="T73" fmla="*/ 548614 h 48"/>
              <a:gd name="T74" fmla="*/ 383844 w 72"/>
              <a:gd name="T75" fmla="*/ 598488 h 48"/>
              <a:gd name="T76" fmla="*/ 0 w 72"/>
              <a:gd name="T77" fmla="*/ 598488 h 48"/>
              <a:gd name="T78" fmla="*/ 0 w 72"/>
              <a:gd name="T79" fmla="*/ 398992 h 4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2"/>
              <a:gd name="T121" fmla="*/ 0 h 48"/>
              <a:gd name="T122" fmla="*/ 72 w 72"/>
              <a:gd name="T123" fmla="*/ 48 h 4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2" h="48">
                <a:moveTo>
                  <a:pt x="0" y="32"/>
                </a:moveTo>
                <a:lnTo>
                  <a:pt x="6" y="32"/>
                </a:lnTo>
                <a:lnTo>
                  <a:pt x="6" y="28"/>
                </a:lnTo>
                <a:lnTo>
                  <a:pt x="12" y="28"/>
                </a:lnTo>
                <a:lnTo>
                  <a:pt x="12" y="20"/>
                </a:lnTo>
                <a:lnTo>
                  <a:pt x="15" y="20"/>
                </a:lnTo>
                <a:lnTo>
                  <a:pt x="15" y="16"/>
                </a:lnTo>
                <a:lnTo>
                  <a:pt x="21" y="16"/>
                </a:lnTo>
                <a:lnTo>
                  <a:pt x="21" y="12"/>
                </a:lnTo>
                <a:lnTo>
                  <a:pt x="27" y="12"/>
                </a:lnTo>
                <a:lnTo>
                  <a:pt x="27" y="8"/>
                </a:lnTo>
                <a:lnTo>
                  <a:pt x="36" y="8"/>
                </a:lnTo>
                <a:lnTo>
                  <a:pt x="36" y="4"/>
                </a:lnTo>
                <a:lnTo>
                  <a:pt x="45" y="4"/>
                </a:lnTo>
                <a:lnTo>
                  <a:pt x="45" y="0"/>
                </a:lnTo>
                <a:lnTo>
                  <a:pt x="51" y="0"/>
                </a:lnTo>
                <a:lnTo>
                  <a:pt x="51" y="4"/>
                </a:lnTo>
                <a:lnTo>
                  <a:pt x="57" y="4"/>
                </a:lnTo>
                <a:lnTo>
                  <a:pt x="57" y="8"/>
                </a:lnTo>
                <a:lnTo>
                  <a:pt x="63" y="8"/>
                </a:lnTo>
                <a:lnTo>
                  <a:pt x="66" y="8"/>
                </a:lnTo>
                <a:lnTo>
                  <a:pt x="66" y="12"/>
                </a:lnTo>
                <a:lnTo>
                  <a:pt x="72" y="12"/>
                </a:lnTo>
                <a:lnTo>
                  <a:pt x="72" y="32"/>
                </a:lnTo>
                <a:lnTo>
                  <a:pt x="60" y="32"/>
                </a:lnTo>
                <a:lnTo>
                  <a:pt x="60" y="28"/>
                </a:lnTo>
                <a:lnTo>
                  <a:pt x="45" y="28"/>
                </a:lnTo>
                <a:lnTo>
                  <a:pt x="45" y="24"/>
                </a:lnTo>
                <a:lnTo>
                  <a:pt x="42" y="24"/>
                </a:lnTo>
                <a:lnTo>
                  <a:pt x="42" y="20"/>
                </a:lnTo>
                <a:lnTo>
                  <a:pt x="36" y="20"/>
                </a:lnTo>
                <a:lnTo>
                  <a:pt x="36" y="32"/>
                </a:lnTo>
                <a:lnTo>
                  <a:pt x="39" y="32"/>
                </a:lnTo>
                <a:lnTo>
                  <a:pt x="39" y="36"/>
                </a:lnTo>
                <a:lnTo>
                  <a:pt x="42" y="36"/>
                </a:lnTo>
                <a:lnTo>
                  <a:pt x="42" y="44"/>
                </a:lnTo>
                <a:lnTo>
                  <a:pt x="21" y="44"/>
                </a:lnTo>
                <a:lnTo>
                  <a:pt x="21" y="48"/>
                </a:lnTo>
                <a:lnTo>
                  <a:pt x="0" y="48"/>
                </a:lnTo>
                <a:lnTo>
                  <a:pt x="0" y="32"/>
                </a:lnTo>
                <a:close/>
              </a:path>
            </a:pathLst>
          </a:custGeom>
          <a:solidFill>
            <a:srgbClr val="CC99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05" name="Freeform 33"/>
          <p:cNvSpPr>
            <a:spLocks/>
          </p:cNvSpPr>
          <p:nvPr/>
        </p:nvSpPr>
        <p:spPr bwMode="auto">
          <a:xfrm>
            <a:off x="3213100" y="390525"/>
            <a:ext cx="1262063" cy="1246188"/>
          </a:xfrm>
          <a:custGeom>
            <a:avLst/>
            <a:gdLst>
              <a:gd name="T0" fmla="*/ 219489 w 69"/>
              <a:gd name="T1" fmla="*/ 1046798 h 100"/>
              <a:gd name="T2" fmla="*/ 219489 w 69"/>
              <a:gd name="T3" fmla="*/ 897255 h 100"/>
              <a:gd name="T4" fmla="*/ 164617 w 69"/>
              <a:gd name="T5" fmla="*/ 747713 h 100"/>
              <a:gd name="T6" fmla="*/ 109745 w 69"/>
              <a:gd name="T7" fmla="*/ 598170 h 100"/>
              <a:gd name="T8" fmla="*/ 54872 w 69"/>
              <a:gd name="T9" fmla="*/ 548323 h 100"/>
              <a:gd name="T10" fmla="*/ 0 w 69"/>
              <a:gd name="T11" fmla="*/ 249238 h 100"/>
              <a:gd name="T12" fmla="*/ 54872 w 69"/>
              <a:gd name="T13" fmla="*/ 99695 h 100"/>
              <a:gd name="T14" fmla="*/ 109745 w 69"/>
              <a:gd name="T15" fmla="*/ 162004 h 100"/>
              <a:gd name="T16" fmla="*/ 164617 w 69"/>
              <a:gd name="T17" fmla="*/ 99695 h 100"/>
              <a:gd name="T18" fmla="*/ 548723 w 69"/>
              <a:gd name="T19" fmla="*/ 99695 h 100"/>
              <a:gd name="T20" fmla="*/ 658468 w 69"/>
              <a:gd name="T21" fmla="*/ 49848 h 100"/>
              <a:gd name="T22" fmla="*/ 768212 w 69"/>
              <a:gd name="T23" fmla="*/ 0 h 100"/>
              <a:gd name="T24" fmla="*/ 823084 w 69"/>
              <a:gd name="T25" fmla="*/ 49848 h 100"/>
              <a:gd name="T26" fmla="*/ 877957 w 69"/>
              <a:gd name="T27" fmla="*/ 99695 h 100"/>
              <a:gd name="T28" fmla="*/ 987701 w 69"/>
              <a:gd name="T29" fmla="*/ 149543 h 100"/>
              <a:gd name="T30" fmla="*/ 932829 w 69"/>
              <a:gd name="T31" fmla="*/ 199390 h 100"/>
              <a:gd name="T32" fmla="*/ 932829 w 69"/>
              <a:gd name="T33" fmla="*/ 448628 h 100"/>
              <a:gd name="T34" fmla="*/ 877957 w 69"/>
              <a:gd name="T35" fmla="*/ 598170 h 100"/>
              <a:gd name="T36" fmla="*/ 823084 w 69"/>
              <a:gd name="T37" fmla="*/ 697865 h 100"/>
              <a:gd name="T38" fmla="*/ 768212 w 69"/>
              <a:gd name="T39" fmla="*/ 797560 h 100"/>
              <a:gd name="T40" fmla="*/ 658468 w 69"/>
              <a:gd name="T41" fmla="*/ 847408 h 100"/>
              <a:gd name="T42" fmla="*/ 603595 w 69"/>
              <a:gd name="T43" fmla="*/ 897255 h 100"/>
              <a:gd name="T44" fmla="*/ 713340 w 69"/>
              <a:gd name="T45" fmla="*/ 947103 h 100"/>
              <a:gd name="T46" fmla="*/ 877957 w 69"/>
              <a:gd name="T47" fmla="*/ 996950 h 100"/>
              <a:gd name="T48" fmla="*/ 1042574 w 69"/>
              <a:gd name="T49" fmla="*/ 1046798 h 100"/>
              <a:gd name="T50" fmla="*/ 1262063 w 69"/>
              <a:gd name="T51" fmla="*/ 1046798 h 100"/>
              <a:gd name="T52" fmla="*/ 768212 w 69"/>
              <a:gd name="T53" fmla="*/ 1146493 h 100"/>
              <a:gd name="T54" fmla="*/ 603595 w 69"/>
              <a:gd name="T55" fmla="*/ 1196340 h 100"/>
              <a:gd name="T56" fmla="*/ 548723 w 69"/>
              <a:gd name="T57" fmla="*/ 1246188 h 100"/>
              <a:gd name="T58" fmla="*/ 493851 w 69"/>
              <a:gd name="T59" fmla="*/ 1196340 h 100"/>
              <a:gd name="T60" fmla="*/ 438978 w 69"/>
              <a:gd name="T61" fmla="*/ 1146493 h 100"/>
              <a:gd name="T62" fmla="*/ 329234 w 69"/>
              <a:gd name="T63" fmla="*/ 1096645 h 100"/>
              <a:gd name="T64" fmla="*/ 274361 w 69"/>
              <a:gd name="T65" fmla="*/ 1146493 h 100"/>
              <a:gd name="T66" fmla="*/ 219489 w 69"/>
              <a:gd name="T67" fmla="*/ 1246188 h 100"/>
              <a:gd name="T68" fmla="*/ 274361 w 69"/>
              <a:gd name="T69" fmla="*/ 1096645 h 1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69"/>
              <a:gd name="T106" fmla="*/ 0 h 100"/>
              <a:gd name="T107" fmla="*/ 69 w 69"/>
              <a:gd name="T108" fmla="*/ 100 h 10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69" h="100">
                <a:moveTo>
                  <a:pt x="15" y="84"/>
                </a:moveTo>
                <a:lnTo>
                  <a:pt x="12" y="84"/>
                </a:lnTo>
                <a:lnTo>
                  <a:pt x="12" y="76"/>
                </a:lnTo>
                <a:lnTo>
                  <a:pt x="12" y="72"/>
                </a:lnTo>
                <a:lnTo>
                  <a:pt x="9" y="72"/>
                </a:lnTo>
                <a:lnTo>
                  <a:pt x="9" y="60"/>
                </a:lnTo>
                <a:lnTo>
                  <a:pt x="6" y="60"/>
                </a:lnTo>
                <a:lnTo>
                  <a:pt x="6" y="48"/>
                </a:lnTo>
                <a:lnTo>
                  <a:pt x="6" y="44"/>
                </a:lnTo>
                <a:lnTo>
                  <a:pt x="3" y="44"/>
                </a:lnTo>
                <a:lnTo>
                  <a:pt x="3" y="20"/>
                </a:lnTo>
                <a:lnTo>
                  <a:pt x="0" y="20"/>
                </a:lnTo>
                <a:lnTo>
                  <a:pt x="0" y="8"/>
                </a:lnTo>
                <a:lnTo>
                  <a:pt x="3" y="8"/>
                </a:lnTo>
                <a:lnTo>
                  <a:pt x="3" y="13"/>
                </a:lnTo>
                <a:lnTo>
                  <a:pt x="6" y="13"/>
                </a:lnTo>
                <a:lnTo>
                  <a:pt x="9" y="13"/>
                </a:lnTo>
                <a:lnTo>
                  <a:pt x="9" y="8"/>
                </a:lnTo>
                <a:lnTo>
                  <a:pt x="27" y="8"/>
                </a:lnTo>
                <a:lnTo>
                  <a:pt x="30" y="8"/>
                </a:lnTo>
                <a:lnTo>
                  <a:pt x="30" y="4"/>
                </a:lnTo>
                <a:lnTo>
                  <a:pt x="36" y="4"/>
                </a:lnTo>
                <a:lnTo>
                  <a:pt x="36" y="0"/>
                </a:lnTo>
                <a:lnTo>
                  <a:pt x="42" y="0"/>
                </a:lnTo>
                <a:lnTo>
                  <a:pt x="42" y="4"/>
                </a:lnTo>
                <a:lnTo>
                  <a:pt x="45" y="4"/>
                </a:lnTo>
                <a:lnTo>
                  <a:pt x="45" y="8"/>
                </a:lnTo>
                <a:lnTo>
                  <a:pt x="48" y="8"/>
                </a:lnTo>
                <a:lnTo>
                  <a:pt x="48" y="12"/>
                </a:lnTo>
                <a:lnTo>
                  <a:pt x="54" y="12"/>
                </a:lnTo>
                <a:lnTo>
                  <a:pt x="54" y="16"/>
                </a:lnTo>
                <a:lnTo>
                  <a:pt x="51" y="16"/>
                </a:lnTo>
                <a:lnTo>
                  <a:pt x="51" y="28"/>
                </a:lnTo>
                <a:lnTo>
                  <a:pt x="51" y="36"/>
                </a:lnTo>
                <a:lnTo>
                  <a:pt x="48" y="36"/>
                </a:lnTo>
                <a:lnTo>
                  <a:pt x="48" y="48"/>
                </a:lnTo>
                <a:lnTo>
                  <a:pt x="45" y="48"/>
                </a:lnTo>
                <a:lnTo>
                  <a:pt x="45" y="56"/>
                </a:lnTo>
                <a:lnTo>
                  <a:pt x="42" y="56"/>
                </a:lnTo>
                <a:lnTo>
                  <a:pt x="42" y="64"/>
                </a:lnTo>
                <a:lnTo>
                  <a:pt x="36" y="64"/>
                </a:lnTo>
                <a:lnTo>
                  <a:pt x="36" y="68"/>
                </a:lnTo>
                <a:lnTo>
                  <a:pt x="33" y="68"/>
                </a:lnTo>
                <a:lnTo>
                  <a:pt x="33" y="72"/>
                </a:lnTo>
                <a:lnTo>
                  <a:pt x="39" y="72"/>
                </a:lnTo>
                <a:lnTo>
                  <a:pt x="39" y="76"/>
                </a:lnTo>
                <a:lnTo>
                  <a:pt x="48" y="76"/>
                </a:lnTo>
                <a:lnTo>
                  <a:pt x="48" y="80"/>
                </a:lnTo>
                <a:lnTo>
                  <a:pt x="57" y="80"/>
                </a:lnTo>
                <a:lnTo>
                  <a:pt x="57" y="84"/>
                </a:lnTo>
                <a:lnTo>
                  <a:pt x="63" y="84"/>
                </a:lnTo>
                <a:lnTo>
                  <a:pt x="69" y="84"/>
                </a:lnTo>
                <a:lnTo>
                  <a:pt x="69" y="92"/>
                </a:lnTo>
                <a:lnTo>
                  <a:pt x="42" y="92"/>
                </a:lnTo>
                <a:lnTo>
                  <a:pt x="42" y="96"/>
                </a:lnTo>
                <a:lnTo>
                  <a:pt x="33" y="96"/>
                </a:lnTo>
                <a:lnTo>
                  <a:pt x="33" y="100"/>
                </a:lnTo>
                <a:lnTo>
                  <a:pt x="30" y="100"/>
                </a:lnTo>
                <a:lnTo>
                  <a:pt x="30" y="96"/>
                </a:lnTo>
                <a:lnTo>
                  <a:pt x="27" y="96"/>
                </a:lnTo>
                <a:lnTo>
                  <a:pt x="27" y="92"/>
                </a:lnTo>
                <a:lnTo>
                  <a:pt x="24" y="92"/>
                </a:lnTo>
                <a:lnTo>
                  <a:pt x="24" y="88"/>
                </a:lnTo>
                <a:lnTo>
                  <a:pt x="18" y="88"/>
                </a:lnTo>
                <a:lnTo>
                  <a:pt x="18" y="92"/>
                </a:lnTo>
                <a:lnTo>
                  <a:pt x="15" y="92"/>
                </a:lnTo>
                <a:lnTo>
                  <a:pt x="15" y="100"/>
                </a:lnTo>
                <a:lnTo>
                  <a:pt x="12" y="100"/>
                </a:lnTo>
                <a:lnTo>
                  <a:pt x="12" y="88"/>
                </a:lnTo>
                <a:lnTo>
                  <a:pt x="15" y="88"/>
                </a:lnTo>
                <a:lnTo>
                  <a:pt x="15" y="84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06" name="Freeform 34"/>
          <p:cNvSpPr>
            <a:spLocks/>
          </p:cNvSpPr>
          <p:nvPr/>
        </p:nvSpPr>
        <p:spPr bwMode="auto">
          <a:xfrm>
            <a:off x="3213100" y="1287463"/>
            <a:ext cx="4445000" cy="2543175"/>
          </a:xfrm>
          <a:custGeom>
            <a:avLst/>
            <a:gdLst>
              <a:gd name="T0" fmla="*/ 109753 w 324"/>
              <a:gd name="T1" fmla="*/ 99732 h 204"/>
              <a:gd name="T2" fmla="*/ 54877 w 324"/>
              <a:gd name="T3" fmla="*/ 448796 h 204"/>
              <a:gd name="T4" fmla="*/ 54877 w 324"/>
              <a:gd name="T5" fmla="*/ 548528 h 204"/>
              <a:gd name="T6" fmla="*/ 109753 w 324"/>
              <a:gd name="T7" fmla="*/ 747993 h 204"/>
              <a:gd name="T8" fmla="*/ 274383 w 324"/>
              <a:gd name="T9" fmla="*/ 897591 h 204"/>
              <a:gd name="T10" fmla="*/ 274383 w 324"/>
              <a:gd name="T11" fmla="*/ 1396253 h 204"/>
              <a:gd name="T12" fmla="*/ 493889 w 324"/>
              <a:gd name="T13" fmla="*/ 1346387 h 204"/>
              <a:gd name="T14" fmla="*/ 658518 w 324"/>
              <a:gd name="T15" fmla="*/ 1296521 h 204"/>
              <a:gd name="T16" fmla="*/ 932901 w 324"/>
              <a:gd name="T17" fmla="*/ 1396253 h 204"/>
              <a:gd name="T18" fmla="*/ 1097531 w 324"/>
              <a:gd name="T19" fmla="*/ 1446119 h 204"/>
              <a:gd name="T20" fmla="*/ 1152407 w 324"/>
              <a:gd name="T21" fmla="*/ 1695450 h 204"/>
              <a:gd name="T22" fmla="*/ 1317037 w 324"/>
              <a:gd name="T23" fmla="*/ 1795183 h 204"/>
              <a:gd name="T24" fmla="*/ 1426790 w 324"/>
              <a:gd name="T25" fmla="*/ 1894915 h 204"/>
              <a:gd name="T26" fmla="*/ 1522824 w 324"/>
              <a:gd name="T27" fmla="*/ 1994647 h 204"/>
              <a:gd name="T28" fmla="*/ 1426790 w 324"/>
              <a:gd name="T29" fmla="*/ 2194112 h 204"/>
              <a:gd name="T30" fmla="*/ 1756050 w 324"/>
              <a:gd name="T31" fmla="*/ 2256445 h 204"/>
              <a:gd name="T32" fmla="*/ 1865803 w 324"/>
              <a:gd name="T33" fmla="*/ 2393577 h 204"/>
              <a:gd name="T34" fmla="*/ 2249938 w 324"/>
              <a:gd name="T35" fmla="*/ 2443443 h 204"/>
              <a:gd name="T36" fmla="*/ 2469444 w 324"/>
              <a:gd name="T37" fmla="*/ 2393577 h 204"/>
              <a:gd name="T38" fmla="*/ 2524321 w 324"/>
              <a:gd name="T39" fmla="*/ 2543175 h 204"/>
              <a:gd name="T40" fmla="*/ 2743827 w 324"/>
              <a:gd name="T41" fmla="*/ 2493309 h 204"/>
              <a:gd name="T42" fmla="*/ 2908457 w 324"/>
              <a:gd name="T43" fmla="*/ 2393577 h 204"/>
              <a:gd name="T44" fmla="*/ 2963333 w 324"/>
              <a:gd name="T45" fmla="*/ 2293844 h 204"/>
              <a:gd name="T46" fmla="*/ 3951111 w 324"/>
              <a:gd name="T47" fmla="*/ 2406043 h 204"/>
              <a:gd name="T48" fmla="*/ 4335247 w 324"/>
              <a:gd name="T49" fmla="*/ 2243978 h 204"/>
              <a:gd name="T50" fmla="*/ 4445000 w 324"/>
              <a:gd name="T51" fmla="*/ 2144246 h 204"/>
              <a:gd name="T52" fmla="*/ 4225494 w 324"/>
              <a:gd name="T53" fmla="*/ 2194112 h 204"/>
              <a:gd name="T54" fmla="*/ 4170617 w 324"/>
              <a:gd name="T55" fmla="*/ 2356177 h 204"/>
              <a:gd name="T56" fmla="*/ 3951111 w 324"/>
              <a:gd name="T57" fmla="*/ 2243978 h 204"/>
              <a:gd name="T58" fmla="*/ 2908457 w 324"/>
              <a:gd name="T59" fmla="*/ 2243978 h 204"/>
              <a:gd name="T60" fmla="*/ 2853580 w 324"/>
              <a:gd name="T61" fmla="*/ 2343710 h 204"/>
              <a:gd name="T62" fmla="*/ 2688950 w 324"/>
              <a:gd name="T63" fmla="*/ 2343710 h 204"/>
              <a:gd name="T64" fmla="*/ 2688950 w 324"/>
              <a:gd name="T65" fmla="*/ 2493309 h 204"/>
              <a:gd name="T66" fmla="*/ 2579197 w 324"/>
              <a:gd name="T67" fmla="*/ 2393577 h 204"/>
              <a:gd name="T68" fmla="*/ 2249938 w 324"/>
              <a:gd name="T69" fmla="*/ 2343710 h 204"/>
              <a:gd name="T70" fmla="*/ 1975556 w 324"/>
              <a:gd name="T71" fmla="*/ 2381110 h 204"/>
              <a:gd name="T72" fmla="*/ 1920679 w 324"/>
              <a:gd name="T73" fmla="*/ 2293844 h 204"/>
              <a:gd name="T74" fmla="*/ 1810926 w 324"/>
              <a:gd name="T75" fmla="*/ 2243978 h 204"/>
              <a:gd name="T76" fmla="*/ 1646296 w 324"/>
              <a:gd name="T77" fmla="*/ 2194112 h 204"/>
              <a:gd name="T78" fmla="*/ 1701173 w 324"/>
              <a:gd name="T79" fmla="*/ 1845049 h 204"/>
              <a:gd name="T80" fmla="*/ 1536543 w 324"/>
              <a:gd name="T81" fmla="*/ 1795183 h 204"/>
              <a:gd name="T82" fmla="*/ 1317037 w 324"/>
              <a:gd name="T83" fmla="*/ 1745316 h 204"/>
              <a:gd name="T84" fmla="*/ 1262160 w 324"/>
              <a:gd name="T85" fmla="*/ 1595718 h 204"/>
              <a:gd name="T86" fmla="*/ 1152407 w 324"/>
              <a:gd name="T87" fmla="*/ 1495985 h 204"/>
              <a:gd name="T88" fmla="*/ 1097531 w 324"/>
              <a:gd name="T89" fmla="*/ 1246654 h 204"/>
              <a:gd name="T90" fmla="*/ 987778 w 324"/>
              <a:gd name="T91" fmla="*/ 1196788 h 204"/>
              <a:gd name="T92" fmla="*/ 823148 w 324"/>
              <a:gd name="T93" fmla="*/ 1146922 h 204"/>
              <a:gd name="T94" fmla="*/ 768272 w 324"/>
              <a:gd name="T95" fmla="*/ 947457 h 204"/>
              <a:gd name="T96" fmla="*/ 548765 w 324"/>
              <a:gd name="T97" fmla="*/ 897591 h 204"/>
              <a:gd name="T98" fmla="*/ 493889 w 324"/>
              <a:gd name="T99" fmla="*/ 747993 h 204"/>
              <a:gd name="T100" fmla="*/ 493889 w 324"/>
              <a:gd name="T101" fmla="*/ 698126 h 204"/>
              <a:gd name="T102" fmla="*/ 548765 w 324"/>
              <a:gd name="T103" fmla="*/ 548528 h 204"/>
              <a:gd name="T104" fmla="*/ 329259 w 324"/>
              <a:gd name="T105" fmla="*/ 498662 h 204"/>
              <a:gd name="T106" fmla="*/ 219506 w 324"/>
              <a:gd name="T107" fmla="*/ 349063 h 204"/>
              <a:gd name="T108" fmla="*/ 274383 w 324"/>
              <a:gd name="T109" fmla="*/ 149599 h 204"/>
              <a:gd name="T110" fmla="*/ 164630 w 324"/>
              <a:gd name="T111" fmla="*/ 0 h 20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24"/>
              <a:gd name="T169" fmla="*/ 0 h 204"/>
              <a:gd name="T170" fmla="*/ 324 w 324"/>
              <a:gd name="T171" fmla="*/ 204 h 20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24" h="204">
                <a:moveTo>
                  <a:pt x="12" y="0"/>
                </a:moveTo>
                <a:lnTo>
                  <a:pt x="12" y="8"/>
                </a:lnTo>
                <a:lnTo>
                  <a:pt x="8" y="8"/>
                </a:lnTo>
                <a:lnTo>
                  <a:pt x="8" y="20"/>
                </a:lnTo>
                <a:lnTo>
                  <a:pt x="4" y="20"/>
                </a:lnTo>
                <a:lnTo>
                  <a:pt x="4" y="36"/>
                </a:lnTo>
                <a:lnTo>
                  <a:pt x="0" y="36"/>
                </a:lnTo>
                <a:lnTo>
                  <a:pt x="0" y="44"/>
                </a:lnTo>
                <a:lnTo>
                  <a:pt x="4" y="44"/>
                </a:lnTo>
                <a:lnTo>
                  <a:pt x="4" y="52"/>
                </a:lnTo>
                <a:lnTo>
                  <a:pt x="4" y="60"/>
                </a:lnTo>
                <a:lnTo>
                  <a:pt x="8" y="60"/>
                </a:lnTo>
                <a:lnTo>
                  <a:pt x="8" y="68"/>
                </a:lnTo>
                <a:lnTo>
                  <a:pt x="8" y="72"/>
                </a:lnTo>
                <a:lnTo>
                  <a:pt x="20" y="72"/>
                </a:lnTo>
                <a:lnTo>
                  <a:pt x="20" y="84"/>
                </a:lnTo>
                <a:lnTo>
                  <a:pt x="20" y="105"/>
                </a:lnTo>
                <a:lnTo>
                  <a:pt x="20" y="112"/>
                </a:lnTo>
                <a:lnTo>
                  <a:pt x="24" y="112"/>
                </a:lnTo>
                <a:lnTo>
                  <a:pt x="24" y="108"/>
                </a:lnTo>
                <a:lnTo>
                  <a:pt x="36" y="108"/>
                </a:lnTo>
                <a:lnTo>
                  <a:pt x="36" y="104"/>
                </a:lnTo>
                <a:lnTo>
                  <a:pt x="40" y="104"/>
                </a:lnTo>
                <a:lnTo>
                  <a:pt x="48" y="104"/>
                </a:lnTo>
                <a:lnTo>
                  <a:pt x="48" y="108"/>
                </a:lnTo>
                <a:lnTo>
                  <a:pt x="68" y="108"/>
                </a:lnTo>
                <a:lnTo>
                  <a:pt x="68" y="112"/>
                </a:lnTo>
                <a:lnTo>
                  <a:pt x="76" y="112"/>
                </a:lnTo>
                <a:lnTo>
                  <a:pt x="76" y="116"/>
                </a:lnTo>
                <a:lnTo>
                  <a:pt x="80" y="116"/>
                </a:lnTo>
                <a:lnTo>
                  <a:pt x="80" y="132"/>
                </a:lnTo>
                <a:lnTo>
                  <a:pt x="84" y="132"/>
                </a:lnTo>
                <a:lnTo>
                  <a:pt x="84" y="136"/>
                </a:lnTo>
                <a:lnTo>
                  <a:pt x="88" y="136"/>
                </a:lnTo>
                <a:lnTo>
                  <a:pt x="88" y="144"/>
                </a:lnTo>
                <a:lnTo>
                  <a:pt x="96" y="144"/>
                </a:lnTo>
                <a:lnTo>
                  <a:pt x="96" y="148"/>
                </a:lnTo>
                <a:lnTo>
                  <a:pt x="104" y="148"/>
                </a:lnTo>
                <a:lnTo>
                  <a:pt x="104" y="152"/>
                </a:lnTo>
                <a:lnTo>
                  <a:pt x="116" y="152"/>
                </a:lnTo>
                <a:lnTo>
                  <a:pt x="116" y="160"/>
                </a:lnTo>
                <a:lnTo>
                  <a:pt x="111" y="160"/>
                </a:lnTo>
                <a:lnTo>
                  <a:pt x="104" y="160"/>
                </a:lnTo>
                <a:lnTo>
                  <a:pt x="104" y="165"/>
                </a:lnTo>
                <a:lnTo>
                  <a:pt x="104" y="176"/>
                </a:lnTo>
                <a:lnTo>
                  <a:pt x="108" y="176"/>
                </a:lnTo>
                <a:lnTo>
                  <a:pt x="108" y="181"/>
                </a:lnTo>
                <a:lnTo>
                  <a:pt x="128" y="181"/>
                </a:lnTo>
                <a:lnTo>
                  <a:pt x="128" y="188"/>
                </a:lnTo>
                <a:lnTo>
                  <a:pt x="136" y="188"/>
                </a:lnTo>
                <a:lnTo>
                  <a:pt x="136" y="192"/>
                </a:lnTo>
                <a:lnTo>
                  <a:pt x="140" y="192"/>
                </a:lnTo>
                <a:lnTo>
                  <a:pt x="140" y="196"/>
                </a:lnTo>
                <a:lnTo>
                  <a:pt x="164" y="196"/>
                </a:lnTo>
                <a:lnTo>
                  <a:pt x="168" y="196"/>
                </a:lnTo>
                <a:lnTo>
                  <a:pt x="168" y="192"/>
                </a:lnTo>
                <a:lnTo>
                  <a:pt x="180" y="192"/>
                </a:lnTo>
                <a:lnTo>
                  <a:pt x="180" y="196"/>
                </a:lnTo>
                <a:lnTo>
                  <a:pt x="184" y="196"/>
                </a:lnTo>
                <a:lnTo>
                  <a:pt x="184" y="204"/>
                </a:lnTo>
                <a:lnTo>
                  <a:pt x="195" y="204"/>
                </a:lnTo>
                <a:lnTo>
                  <a:pt x="200" y="204"/>
                </a:lnTo>
                <a:lnTo>
                  <a:pt x="200" y="200"/>
                </a:lnTo>
                <a:lnTo>
                  <a:pt x="200" y="192"/>
                </a:lnTo>
                <a:lnTo>
                  <a:pt x="208" y="192"/>
                </a:lnTo>
                <a:lnTo>
                  <a:pt x="212" y="192"/>
                </a:lnTo>
                <a:lnTo>
                  <a:pt x="212" y="188"/>
                </a:lnTo>
                <a:lnTo>
                  <a:pt x="216" y="188"/>
                </a:lnTo>
                <a:lnTo>
                  <a:pt x="216" y="184"/>
                </a:lnTo>
                <a:lnTo>
                  <a:pt x="284" y="184"/>
                </a:lnTo>
                <a:lnTo>
                  <a:pt x="284" y="193"/>
                </a:lnTo>
                <a:lnTo>
                  <a:pt x="288" y="193"/>
                </a:lnTo>
                <a:lnTo>
                  <a:pt x="308" y="193"/>
                </a:lnTo>
                <a:lnTo>
                  <a:pt x="308" y="180"/>
                </a:lnTo>
                <a:lnTo>
                  <a:pt x="316" y="180"/>
                </a:lnTo>
                <a:lnTo>
                  <a:pt x="316" y="176"/>
                </a:lnTo>
                <a:lnTo>
                  <a:pt x="324" y="176"/>
                </a:lnTo>
                <a:lnTo>
                  <a:pt x="324" y="172"/>
                </a:lnTo>
                <a:lnTo>
                  <a:pt x="312" y="172"/>
                </a:lnTo>
                <a:lnTo>
                  <a:pt x="312" y="176"/>
                </a:lnTo>
                <a:lnTo>
                  <a:pt x="308" y="176"/>
                </a:lnTo>
                <a:lnTo>
                  <a:pt x="304" y="176"/>
                </a:lnTo>
                <a:lnTo>
                  <a:pt x="304" y="184"/>
                </a:lnTo>
                <a:lnTo>
                  <a:pt x="304" y="189"/>
                </a:lnTo>
                <a:lnTo>
                  <a:pt x="292" y="189"/>
                </a:lnTo>
                <a:lnTo>
                  <a:pt x="288" y="189"/>
                </a:lnTo>
                <a:lnTo>
                  <a:pt x="288" y="180"/>
                </a:lnTo>
                <a:lnTo>
                  <a:pt x="256" y="180"/>
                </a:lnTo>
                <a:lnTo>
                  <a:pt x="212" y="180"/>
                </a:lnTo>
                <a:lnTo>
                  <a:pt x="212" y="184"/>
                </a:lnTo>
                <a:lnTo>
                  <a:pt x="208" y="184"/>
                </a:lnTo>
                <a:lnTo>
                  <a:pt x="208" y="188"/>
                </a:lnTo>
                <a:lnTo>
                  <a:pt x="204" y="188"/>
                </a:lnTo>
                <a:lnTo>
                  <a:pt x="200" y="188"/>
                </a:lnTo>
                <a:lnTo>
                  <a:pt x="196" y="188"/>
                </a:lnTo>
                <a:lnTo>
                  <a:pt x="196" y="192"/>
                </a:lnTo>
                <a:lnTo>
                  <a:pt x="196" y="196"/>
                </a:lnTo>
                <a:lnTo>
                  <a:pt x="196" y="200"/>
                </a:lnTo>
                <a:lnTo>
                  <a:pt x="192" y="200"/>
                </a:lnTo>
                <a:lnTo>
                  <a:pt x="188" y="200"/>
                </a:lnTo>
                <a:lnTo>
                  <a:pt x="188" y="192"/>
                </a:lnTo>
                <a:lnTo>
                  <a:pt x="184" y="192"/>
                </a:lnTo>
                <a:lnTo>
                  <a:pt x="184" y="188"/>
                </a:lnTo>
                <a:lnTo>
                  <a:pt x="164" y="188"/>
                </a:lnTo>
                <a:lnTo>
                  <a:pt x="164" y="191"/>
                </a:lnTo>
                <a:lnTo>
                  <a:pt x="152" y="191"/>
                </a:lnTo>
                <a:lnTo>
                  <a:pt x="144" y="191"/>
                </a:lnTo>
                <a:lnTo>
                  <a:pt x="144" y="188"/>
                </a:lnTo>
                <a:lnTo>
                  <a:pt x="140" y="188"/>
                </a:lnTo>
                <a:lnTo>
                  <a:pt x="140" y="184"/>
                </a:lnTo>
                <a:lnTo>
                  <a:pt x="132" y="184"/>
                </a:lnTo>
                <a:lnTo>
                  <a:pt x="132" y="180"/>
                </a:lnTo>
                <a:lnTo>
                  <a:pt x="132" y="176"/>
                </a:lnTo>
                <a:lnTo>
                  <a:pt x="128" y="176"/>
                </a:lnTo>
                <a:lnTo>
                  <a:pt x="120" y="176"/>
                </a:lnTo>
                <a:lnTo>
                  <a:pt x="120" y="160"/>
                </a:lnTo>
                <a:lnTo>
                  <a:pt x="124" y="160"/>
                </a:lnTo>
                <a:lnTo>
                  <a:pt x="124" y="148"/>
                </a:lnTo>
                <a:lnTo>
                  <a:pt x="121" y="148"/>
                </a:lnTo>
                <a:lnTo>
                  <a:pt x="112" y="148"/>
                </a:lnTo>
                <a:lnTo>
                  <a:pt x="112" y="144"/>
                </a:lnTo>
                <a:lnTo>
                  <a:pt x="104" y="144"/>
                </a:lnTo>
                <a:lnTo>
                  <a:pt x="104" y="140"/>
                </a:lnTo>
                <a:lnTo>
                  <a:pt x="96" y="140"/>
                </a:lnTo>
                <a:lnTo>
                  <a:pt x="96" y="132"/>
                </a:lnTo>
                <a:lnTo>
                  <a:pt x="92" y="132"/>
                </a:lnTo>
                <a:lnTo>
                  <a:pt x="92" y="128"/>
                </a:lnTo>
                <a:lnTo>
                  <a:pt x="88" y="128"/>
                </a:lnTo>
                <a:lnTo>
                  <a:pt x="88" y="120"/>
                </a:lnTo>
                <a:lnTo>
                  <a:pt x="84" y="120"/>
                </a:lnTo>
                <a:lnTo>
                  <a:pt x="84" y="112"/>
                </a:lnTo>
                <a:lnTo>
                  <a:pt x="80" y="112"/>
                </a:lnTo>
                <a:lnTo>
                  <a:pt x="80" y="100"/>
                </a:lnTo>
                <a:lnTo>
                  <a:pt x="76" y="100"/>
                </a:lnTo>
                <a:lnTo>
                  <a:pt x="76" y="96"/>
                </a:lnTo>
                <a:lnTo>
                  <a:pt x="72" y="96"/>
                </a:lnTo>
                <a:lnTo>
                  <a:pt x="64" y="96"/>
                </a:lnTo>
                <a:lnTo>
                  <a:pt x="64" y="92"/>
                </a:lnTo>
                <a:lnTo>
                  <a:pt x="60" y="92"/>
                </a:lnTo>
                <a:lnTo>
                  <a:pt x="60" y="84"/>
                </a:lnTo>
                <a:lnTo>
                  <a:pt x="56" y="84"/>
                </a:lnTo>
                <a:lnTo>
                  <a:pt x="56" y="76"/>
                </a:lnTo>
                <a:lnTo>
                  <a:pt x="36" y="76"/>
                </a:lnTo>
                <a:lnTo>
                  <a:pt x="36" y="72"/>
                </a:lnTo>
                <a:lnTo>
                  <a:pt x="40" y="72"/>
                </a:lnTo>
                <a:lnTo>
                  <a:pt x="40" y="64"/>
                </a:lnTo>
                <a:lnTo>
                  <a:pt x="36" y="64"/>
                </a:lnTo>
                <a:lnTo>
                  <a:pt x="36" y="60"/>
                </a:lnTo>
                <a:lnTo>
                  <a:pt x="40" y="60"/>
                </a:lnTo>
                <a:lnTo>
                  <a:pt x="40" y="56"/>
                </a:lnTo>
                <a:lnTo>
                  <a:pt x="36" y="56"/>
                </a:lnTo>
                <a:lnTo>
                  <a:pt x="36" y="48"/>
                </a:lnTo>
                <a:lnTo>
                  <a:pt x="40" y="48"/>
                </a:lnTo>
                <a:lnTo>
                  <a:pt x="40" y="44"/>
                </a:lnTo>
                <a:lnTo>
                  <a:pt x="28" y="44"/>
                </a:lnTo>
                <a:lnTo>
                  <a:pt x="28" y="40"/>
                </a:lnTo>
                <a:lnTo>
                  <a:pt x="24" y="40"/>
                </a:lnTo>
                <a:lnTo>
                  <a:pt x="24" y="36"/>
                </a:lnTo>
                <a:lnTo>
                  <a:pt x="16" y="36"/>
                </a:lnTo>
                <a:lnTo>
                  <a:pt x="16" y="28"/>
                </a:lnTo>
                <a:lnTo>
                  <a:pt x="16" y="16"/>
                </a:lnTo>
                <a:lnTo>
                  <a:pt x="20" y="16"/>
                </a:lnTo>
                <a:lnTo>
                  <a:pt x="20" y="12"/>
                </a:lnTo>
                <a:lnTo>
                  <a:pt x="16" y="12"/>
                </a:lnTo>
                <a:lnTo>
                  <a:pt x="16" y="0"/>
                </a:lnTo>
                <a:lnTo>
                  <a:pt x="12" y="0"/>
                </a:lnTo>
                <a:close/>
              </a:path>
            </a:pathLst>
          </a:custGeom>
          <a:gradFill rotWithShape="0">
            <a:gsLst>
              <a:gs pos="0">
                <a:srgbClr val="00FFFF"/>
              </a:gs>
              <a:gs pos="100000">
                <a:srgbClr val="0000FF"/>
              </a:gs>
            </a:gsLst>
            <a:lin ang="2700000" scaled="1"/>
          </a:gradFill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09" name="Rectangle 37"/>
          <p:cNvSpPr>
            <a:spLocks noChangeArrowheads="1"/>
          </p:cNvSpPr>
          <p:nvPr/>
        </p:nvSpPr>
        <p:spPr bwMode="auto">
          <a:xfrm>
            <a:off x="5003800" y="2925763"/>
            <a:ext cx="135413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Б.Самовецкий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310310" name="Rectangle 38"/>
          <p:cNvSpPr>
            <a:spLocks noChangeArrowheads="1"/>
          </p:cNvSpPr>
          <p:nvPr/>
        </p:nvSpPr>
        <p:spPr bwMode="auto">
          <a:xfrm>
            <a:off x="7250113" y="3565525"/>
            <a:ext cx="115252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Петровский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310312" name="Rectangle 40"/>
          <p:cNvSpPr>
            <a:spLocks noChangeArrowheads="1"/>
          </p:cNvSpPr>
          <p:nvPr/>
        </p:nvSpPr>
        <p:spPr bwMode="auto">
          <a:xfrm>
            <a:off x="6538913" y="3005138"/>
            <a:ext cx="1057275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0" rIns="79553" bIns="0"/>
          <a:lstStyle/>
          <a:p>
            <a:r>
              <a:rPr lang="ru-RU" sz="1200" b="1"/>
              <a:t>Грязинский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28715" name="Oval 43"/>
          <p:cNvSpPr>
            <a:spLocks noChangeArrowheads="1"/>
          </p:cNvSpPr>
          <p:nvPr/>
        </p:nvSpPr>
        <p:spPr bwMode="auto">
          <a:xfrm>
            <a:off x="6188075" y="3890963"/>
            <a:ext cx="53975" cy="508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16" name="Rectangle 44"/>
          <p:cNvSpPr>
            <a:spLocks noChangeArrowheads="1"/>
          </p:cNvSpPr>
          <p:nvPr/>
        </p:nvSpPr>
        <p:spPr bwMode="auto">
          <a:xfrm>
            <a:off x="5651500" y="4578350"/>
            <a:ext cx="1128713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Кузовский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310317" name="Rectangle 45"/>
          <p:cNvSpPr>
            <a:spLocks noChangeArrowheads="1"/>
          </p:cNvSpPr>
          <p:nvPr/>
        </p:nvSpPr>
        <p:spPr bwMode="auto">
          <a:xfrm>
            <a:off x="6588125" y="5157788"/>
            <a:ext cx="129698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Кн.Байгорский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310318" name="Rectangle 46"/>
          <p:cNvSpPr>
            <a:spLocks noChangeArrowheads="1"/>
          </p:cNvSpPr>
          <p:nvPr/>
        </p:nvSpPr>
        <p:spPr bwMode="auto">
          <a:xfrm>
            <a:off x="6102350" y="5795963"/>
            <a:ext cx="12128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Коробовский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310321" name="Rectangle 49"/>
          <p:cNvSpPr>
            <a:spLocks noChangeArrowheads="1"/>
          </p:cNvSpPr>
          <p:nvPr/>
        </p:nvSpPr>
        <p:spPr bwMode="auto">
          <a:xfrm>
            <a:off x="3940175" y="4743450"/>
            <a:ext cx="1284288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Телелюйский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310322" name="Rectangle 50"/>
          <p:cNvSpPr>
            <a:spLocks noChangeArrowheads="1"/>
          </p:cNvSpPr>
          <p:nvPr/>
        </p:nvSpPr>
        <p:spPr bwMode="auto">
          <a:xfrm>
            <a:off x="4900613" y="5229225"/>
            <a:ext cx="14255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/>
              <a:t>В. </a:t>
            </a:r>
            <a:r>
              <a:rPr lang="ru-RU" sz="1200" b="1"/>
              <a:t>Телелюйский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310323" name="Rectangle 51"/>
          <p:cNvSpPr>
            <a:spLocks noChangeArrowheads="1"/>
          </p:cNvSpPr>
          <p:nvPr/>
        </p:nvSpPr>
        <p:spPr bwMode="auto">
          <a:xfrm>
            <a:off x="2555875" y="5561013"/>
            <a:ext cx="12239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Сошкинский сельсовет</a:t>
            </a:r>
          </a:p>
        </p:txBody>
      </p:sp>
      <p:sp>
        <p:nvSpPr>
          <p:cNvPr id="310326" name="Rectangle 54"/>
          <p:cNvSpPr>
            <a:spLocks noChangeArrowheads="1"/>
          </p:cNvSpPr>
          <p:nvPr/>
        </p:nvSpPr>
        <p:spPr bwMode="auto">
          <a:xfrm>
            <a:off x="2124075" y="4508500"/>
            <a:ext cx="13668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Двуреченский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310327" name="Rectangle 55"/>
          <p:cNvSpPr>
            <a:spLocks noChangeArrowheads="1"/>
          </p:cNvSpPr>
          <p:nvPr/>
        </p:nvSpPr>
        <p:spPr bwMode="auto">
          <a:xfrm>
            <a:off x="3348038" y="4221163"/>
            <a:ext cx="10763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Фащевский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310329" name="Rectangle 57"/>
          <p:cNvSpPr>
            <a:spLocks noChangeArrowheads="1"/>
          </p:cNvSpPr>
          <p:nvPr/>
        </p:nvSpPr>
        <p:spPr bwMode="auto">
          <a:xfrm>
            <a:off x="539750" y="5734050"/>
            <a:ext cx="142398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Карамышевский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310330" name="Rectangle 58"/>
          <p:cNvSpPr>
            <a:spLocks noChangeArrowheads="1"/>
          </p:cNvSpPr>
          <p:nvPr/>
        </p:nvSpPr>
        <p:spPr bwMode="auto">
          <a:xfrm>
            <a:off x="3563938" y="2852738"/>
            <a:ext cx="10795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Казинский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28731" name="Oval 59"/>
          <p:cNvSpPr>
            <a:spLocks noChangeArrowheads="1"/>
          </p:cNvSpPr>
          <p:nvPr/>
        </p:nvSpPr>
        <p:spPr bwMode="auto">
          <a:xfrm>
            <a:off x="4310063" y="4929188"/>
            <a:ext cx="55562" cy="49212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32" name="Rectangle 60"/>
          <p:cNvSpPr>
            <a:spLocks noChangeArrowheads="1"/>
          </p:cNvSpPr>
          <p:nvPr/>
        </p:nvSpPr>
        <p:spPr bwMode="auto">
          <a:xfrm>
            <a:off x="4562475" y="639763"/>
            <a:ext cx="1065213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Бутырский сельсовет</a:t>
            </a:r>
          </a:p>
        </p:txBody>
      </p:sp>
      <p:sp>
        <p:nvSpPr>
          <p:cNvPr id="310333" name="Rectangle 61"/>
          <p:cNvSpPr>
            <a:spLocks noChangeArrowheads="1"/>
          </p:cNvSpPr>
          <p:nvPr/>
        </p:nvSpPr>
        <p:spPr bwMode="auto">
          <a:xfrm>
            <a:off x="4356100" y="2349500"/>
            <a:ext cx="120967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Ярлуковский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310334" name="Freeform 62"/>
          <p:cNvSpPr>
            <a:spLocks/>
          </p:cNvSpPr>
          <p:nvPr/>
        </p:nvSpPr>
        <p:spPr bwMode="auto">
          <a:xfrm>
            <a:off x="6176963" y="3282950"/>
            <a:ext cx="987425" cy="230188"/>
          </a:xfrm>
          <a:custGeom>
            <a:avLst/>
            <a:gdLst>
              <a:gd name="T0" fmla="*/ 68571 w 72"/>
              <a:gd name="T1" fmla="*/ 0 h 19"/>
              <a:gd name="T2" fmla="*/ 287999 w 72"/>
              <a:gd name="T3" fmla="*/ 0 h 19"/>
              <a:gd name="T4" fmla="*/ 287999 w 72"/>
              <a:gd name="T5" fmla="*/ 96921 h 19"/>
              <a:gd name="T6" fmla="*/ 493713 w 72"/>
              <a:gd name="T7" fmla="*/ 96921 h 19"/>
              <a:gd name="T8" fmla="*/ 493713 w 72"/>
              <a:gd name="T9" fmla="*/ 193843 h 19"/>
              <a:gd name="T10" fmla="*/ 987425 w 72"/>
              <a:gd name="T11" fmla="*/ 193843 h 19"/>
              <a:gd name="T12" fmla="*/ 987425 w 72"/>
              <a:gd name="T13" fmla="*/ 230188 h 19"/>
              <a:gd name="T14" fmla="*/ 0 w 72"/>
              <a:gd name="T15" fmla="*/ 230188 h 19"/>
              <a:gd name="T16" fmla="*/ 0 w 72"/>
              <a:gd name="T17" fmla="*/ 205958 h 19"/>
              <a:gd name="T18" fmla="*/ 54857 w 72"/>
              <a:gd name="T19" fmla="*/ 205958 h 19"/>
              <a:gd name="T20" fmla="*/ 54857 w 72"/>
              <a:gd name="T21" fmla="*/ 145382 h 19"/>
              <a:gd name="T22" fmla="*/ 109714 w 72"/>
              <a:gd name="T23" fmla="*/ 145382 h 19"/>
              <a:gd name="T24" fmla="*/ 109714 w 72"/>
              <a:gd name="T25" fmla="*/ 48461 h 19"/>
              <a:gd name="T26" fmla="*/ 68571 w 72"/>
              <a:gd name="T27" fmla="*/ 48461 h 19"/>
              <a:gd name="T28" fmla="*/ 68571 w 72"/>
              <a:gd name="T29" fmla="*/ 0 h 1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2"/>
              <a:gd name="T46" fmla="*/ 0 h 19"/>
              <a:gd name="T47" fmla="*/ 72 w 72"/>
              <a:gd name="T48" fmla="*/ 19 h 1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2" h="19">
                <a:moveTo>
                  <a:pt x="5" y="0"/>
                </a:moveTo>
                <a:lnTo>
                  <a:pt x="21" y="0"/>
                </a:lnTo>
                <a:lnTo>
                  <a:pt x="21" y="8"/>
                </a:lnTo>
                <a:lnTo>
                  <a:pt x="36" y="8"/>
                </a:lnTo>
                <a:lnTo>
                  <a:pt x="36" y="16"/>
                </a:lnTo>
                <a:lnTo>
                  <a:pt x="72" y="16"/>
                </a:lnTo>
                <a:lnTo>
                  <a:pt x="72" y="19"/>
                </a:lnTo>
                <a:lnTo>
                  <a:pt x="0" y="19"/>
                </a:lnTo>
                <a:lnTo>
                  <a:pt x="0" y="17"/>
                </a:lnTo>
                <a:lnTo>
                  <a:pt x="4" y="17"/>
                </a:lnTo>
                <a:lnTo>
                  <a:pt x="4" y="12"/>
                </a:lnTo>
                <a:lnTo>
                  <a:pt x="8" y="12"/>
                </a:lnTo>
                <a:lnTo>
                  <a:pt x="8" y="4"/>
                </a:lnTo>
                <a:lnTo>
                  <a:pt x="5" y="4"/>
                </a:lnTo>
                <a:lnTo>
                  <a:pt x="5" y="0"/>
                </a:lnTo>
                <a:close/>
              </a:path>
            </a:pathLst>
          </a:custGeom>
          <a:solidFill>
            <a:srgbClr val="B5FDC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0336" name="Freeform 64"/>
          <p:cNvSpPr>
            <a:spLocks/>
          </p:cNvSpPr>
          <p:nvPr/>
        </p:nvSpPr>
        <p:spPr bwMode="auto">
          <a:xfrm>
            <a:off x="2773363" y="3830638"/>
            <a:ext cx="933450" cy="498475"/>
          </a:xfrm>
          <a:custGeom>
            <a:avLst/>
            <a:gdLst>
              <a:gd name="T0" fmla="*/ 0 w 68"/>
              <a:gd name="T1" fmla="*/ 498475 h 40"/>
              <a:gd name="T2" fmla="*/ 0 w 68"/>
              <a:gd name="T3" fmla="*/ 249238 h 40"/>
              <a:gd name="T4" fmla="*/ 164726 w 68"/>
              <a:gd name="T5" fmla="*/ 249238 h 40"/>
              <a:gd name="T6" fmla="*/ 164726 w 68"/>
              <a:gd name="T7" fmla="*/ 162004 h 40"/>
              <a:gd name="T8" fmla="*/ 288271 w 68"/>
              <a:gd name="T9" fmla="*/ 162004 h 40"/>
              <a:gd name="T10" fmla="*/ 288271 w 68"/>
              <a:gd name="T11" fmla="*/ 49848 h 40"/>
              <a:gd name="T12" fmla="*/ 603997 w 68"/>
              <a:gd name="T13" fmla="*/ 49848 h 40"/>
              <a:gd name="T14" fmla="*/ 603997 w 68"/>
              <a:gd name="T15" fmla="*/ 0 h 40"/>
              <a:gd name="T16" fmla="*/ 933450 w 68"/>
              <a:gd name="T17" fmla="*/ 0 h 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8"/>
              <a:gd name="T28" fmla="*/ 0 h 40"/>
              <a:gd name="T29" fmla="*/ 68 w 68"/>
              <a:gd name="T30" fmla="*/ 40 h 4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8" h="40">
                <a:moveTo>
                  <a:pt x="0" y="40"/>
                </a:moveTo>
                <a:lnTo>
                  <a:pt x="0" y="20"/>
                </a:lnTo>
                <a:lnTo>
                  <a:pt x="12" y="20"/>
                </a:lnTo>
                <a:lnTo>
                  <a:pt x="12" y="13"/>
                </a:lnTo>
                <a:lnTo>
                  <a:pt x="21" y="13"/>
                </a:lnTo>
                <a:lnTo>
                  <a:pt x="21" y="4"/>
                </a:lnTo>
                <a:lnTo>
                  <a:pt x="44" y="4"/>
                </a:lnTo>
                <a:lnTo>
                  <a:pt x="44" y="0"/>
                </a:lnTo>
                <a:lnTo>
                  <a:pt x="68" y="0"/>
                </a:lnTo>
              </a:path>
            </a:pathLst>
          </a:custGeom>
          <a:solidFill>
            <a:srgbClr val="00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38" name="Freeform 66"/>
          <p:cNvSpPr>
            <a:spLocks/>
          </p:cNvSpPr>
          <p:nvPr/>
        </p:nvSpPr>
        <p:spPr bwMode="auto">
          <a:xfrm>
            <a:off x="4803775" y="3282950"/>
            <a:ext cx="1482725" cy="996950"/>
          </a:xfrm>
          <a:custGeom>
            <a:avLst/>
            <a:gdLst>
              <a:gd name="T0" fmla="*/ 713905 w 108"/>
              <a:gd name="T1" fmla="*/ 249238 h 80"/>
              <a:gd name="T2" fmla="*/ 768820 w 108"/>
              <a:gd name="T3" fmla="*/ 199390 h 80"/>
              <a:gd name="T4" fmla="*/ 878652 w 108"/>
              <a:gd name="T5" fmla="*/ 149542 h 80"/>
              <a:gd name="T6" fmla="*/ 933568 w 108"/>
              <a:gd name="T7" fmla="*/ 199390 h 80"/>
              <a:gd name="T8" fmla="*/ 988483 w 108"/>
              <a:gd name="T9" fmla="*/ 249238 h 80"/>
              <a:gd name="T10" fmla="*/ 1098315 w 108"/>
              <a:gd name="T11" fmla="*/ 348932 h 80"/>
              <a:gd name="T12" fmla="*/ 1043399 w 108"/>
              <a:gd name="T13" fmla="*/ 299085 h 80"/>
              <a:gd name="T14" fmla="*/ 1153231 w 108"/>
              <a:gd name="T15" fmla="*/ 249238 h 80"/>
              <a:gd name="T16" fmla="*/ 1263062 w 108"/>
              <a:gd name="T17" fmla="*/ 199390 h 80"/>
              <a:gd name="T18" fmla="*/ 1208146 w 108"/>
              <a:gd name="T19" fmla="*/ 149542 h 80"/>
              <a:gd name="T20" fmla="*/ 1208146 w 108"/>
              <a:gd name="T21" fmla="*/ 49848 h 80"/>
              <a:gd name="T22" fmla="*/ 1263062 w 108"/>
              <a:gd name="T23" fmla="*/ 0 h 80"/>
              <a:gd name="T24" fmla="*/ 1372894 w 108"/>
              <a:gd name="T25" fmla="*/ 0 h 80"/>
              <a:gd name="T26" fmla="*/ 1427809 w 108"/>
              <a:gd name="T27" fmla="*/ 49848 h 80"/>
              <a:gd name="T28" fmla="*/ 1482725 w 108"/>
              <a:gd name="T29" fmla="*/ 99695 h 80"/>
              <a:gd name="T30" fmla="*/ 1427809 w 108"/>
              <a:gd name="T31" fmla="*/ 149542 h 80"/>
              <a:gd name="T32" fmla="*/ 1372894 w 108"/>
              <a:gd name="T33" fmla="*/ 199390 h 80"/>
              <a:gd name="T34" fmla="*/ 1372894 w 108"/>
              <a:gd name="T35" fmla="*/ 249238 h 80"/>
              <a:gd name="T36" fmla="*/ 1372894 w 108"/>
              <a:gd name="T37" fmla="*/ 535861 h 80"/>
              <a:gd name="T38" fmla="*/ 1317978 w 108"/>
              <a:gd name="T39" fmla="*/ 598170 h 80"/>
              <a:gd name="T40" fmla="*/ 1263062 w 108"/>
              <a:gd name="T41" fmla="*/ 648017 h 80"/>
              <a:gd name="T42" fmla="*/ 1208146 w 108"/>
              <a:gd name="T43" fmla="*/ 697865 h 80"/>
              <a:gd name="T44" fmla="*/ 1153231 w 108"/>
              <a:gd name="T45" fmla="*/ 797560 h 80"/>
              <a:gd name="T46" fmla="*/ 1098315 w 108"/>
              <a:gd name="T47" fmla="*/ 897255 h 80"/>
              <a:gd name="T48" fmla="*/ 878652 w 108"/>
              <a:gd name="T49" fmla="*/ 996950 h 80"/>
              <a:gd name="T50" fmla="*/ 768820 w 108"/>
              <a:gd name="T51" fmla="*/ 947103 h 80"/>
              <a:gd name="T52" fmla="*/ 713905 w 108"/>
              <a:gd name="T53" fmla="*/ 847408 h 80"/>
              <a:gd name="T54" fmla="*/ 604073 w 108"/>
              <a:gd name="T55" fmla="*/ 797560 h 80"/>
              <a:gd name="T56" fmla="*/ 384410 w 108"/>
              <a:gd name="T57" fmla="*/ 548322 h 80"/>
              <a:gd name="T58" fmla="*/ 329494 w 108"/>
              <a:gd name="T59" fmla="*/ 747712 h 80"/>
              <a:gd name="T60" fmla="*/ 219663 w 108"/>
              <a:gd name="T61" fmla="*/ 797560 h 80"/>
              <a:gd name="T62" fmla="*/ 0 w 108"/>
              <a:gd name="T63" fmla="*/ 448628 h 80"/>
              <a:gd name="T64" fmla="*/ 54916 w 108"/>
              <a:gd name="T65" fmla="*/ 348932 h 80"/>
              <a:gd name="T66" fmla="*/ 164747 w 108"/>
              <a:gd name="T67" fmla="*/ 299085 h 80"/>
              <a:gd name="T68" fmla="*/ 329494 w 108"/>
              <a:gd name="T69" fmla="*/ 348932 h 80"/>
              <a:gd name="T70" fmla="*/ 384410 w 108"/>
              <a:gd name="T71" fmla="*/ 386318 h 80"/>
              <a:gd name="T72" fmla="*/ 658989 w 108"/>
              <a:gd name="T73" fmla="*/ 299085 h 8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08"/>
              <a:gd name="T112" fmla="*/ 0 h 80"/>
              <a:gd name="T113" fmla="*/ 108 w 108"/>
              <a:gd name="T114" fmla="*/ 80 h 8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08" h="80">
                <a:moveTo>
                  <a:pt x="52" y="24"/>
                </a:moveTo>
                <a:lnTo>
                  <a:pt x="52" y="20"/>
                </a:lnTo>
                <a:lnTo>
                  <a:pt x="52" y="16"/>
                </a:lnTo>
                <a:lnTo>
                  <a:pt x="56" y="16"/>
                </a:lnTo>
                <a:lnTo>
                  <a:pt x="56" y="12"/>
                </a:lnTo>
                <a:lnTo>
                  <a:pt x="64" y="12"/>
                </a:lnTo>
                <a:lnTo>
                  <a:pt x="64" y="16"/>
                </a:lnTo>
                <a:lnTo>
                  <a:pt x="68" y="16"/>
                </a:lnTo>
                <a:lnTo>
                  <a:pt x="68" y="20"/>
                </a:lnTo>
                <a:lnTo>
                  <a:pt x="72" y="20"/>
                </a:lnTo>
                <a:lnTo>
                  <a:pt x="72" y="28"/>
                </a:lnTo>
                <a:lnTo>
                  <a:pt x="80" y="28"/>
                </a:lnTo>
                <a:lnTo>
                  <a:pt x="80" y="24"/>
                </a:lnTo>
                <a:lnTo>
                  <a:pt x="76" y="24"/>
                </a:lnTo>
                <a:lnTo>
                  <a:pt x="76" y="20"/>
                </a:lnTo>
                <a:lnTo>
                  <a:pt x="84" y="20"/>
                </a:lnTo>
                <a:lnTo>
                  <a:pt x="84" y="16"/>
                </a:lnTo>
                <a:lnTo>
                  <a:pt x="92" y="16"/>
                </a:lnTo>
                <a:lnTo>
                  <a:pt x="92" y="12"/>
                </a:lnTo>
                <a:lnTo>
                  <a:pt x="88" y="12"/>
                </a:lnTo>
                <a:lnTo>
                  <a:pt x="88" y="8"/>
                </a:lnTo>
                <a:lnTo>
                  <a:pt x="88" y="4"/>
                </a:lnTo>
                <a:lnTo>
                  <a:pt x="92" y="4"/>
                </a:lnTo>
                <a:lnTo>
                  <a:pt x="92" y="0"/>
                </a:lnTo>
                <a:lnTo>
                  <a:pt x="96" y="0"/>
                </a:lnTo>
                <a:lnTo>
                  <a:pt x="100" y="0"/>
                </a:lnTo>
                <a:lnTo>
                  <a:pt x="104" y="0"/>
                </a:lnTo>
                <a:lnTo>
                  <a:pt x="104" y="4"/>
                </a:lnTo>
                <a:lnTo>
                  <a:pt x="108" y="4"/>
                </a:lnTo>
                <a:lnTo>
                  <a:pt x="108" y="8"/>
                </a:lnTo>
                <a:lnTo>
                  <a:pt x="108" y="12"/>
                </a:lnTo>
                <a:lnTo>
                  <a:pt x="104" y="12"/>
                </a:lnTo>
                <a:lnTo>
                  <a:pt x="104" y="16"/>
                </a:lnTo>
                <a:lnTo>
                  <a:pt x="100" y="16"/>
                </a:lnTo>
                <a:lnTo>
                  <a:pt x="100" y="20"/>
                </a:lnTo>
                <a:lnTo>
                  <a:pt x="100" y="31"/>
                </a:lnTo>
                <a:lnTo>
                  <a:pt x="100" y="43"/>
                </a:lnTo>
                <a:lnTo>
                  <a:pt x="100" y="48"/>
                </a:lnTo>
                <a:lnTo>
                  <a:pt x="96" y="48"/>
                </a:lnTo>
                <a:lnTo>
                  <a:pt x="96" y="52"/>
                </a:lnTo>
                <a:lnTo>
                  <a:pt x="92" y="52"/>
                </a:lnTo>
                <a:lnTo>
                  <a:pt x="92" y="56"/>
                </a:lnTo>
                <a:lnTo>
                  <a:pt x="88" y="56"/>
                </a:lnTo>
                <a:lnTo>
                  <a:pt x="88" y="64"/>
                </a:lnTo>
                <a:lnTo>
                  <a:pt x="84" y="64"/>
                </a:lnTo>
                <a:lnTo>
                  <a:pt x="84" y="72"/>
                </a:lnTo>
                <a:lnTo>
                  <a:pt x="80" y="72"/>
                </a:lnTo>
                <a:lnTo>
                  <a:pt x="80" y="80"/>
                </a:lnTo>
                <a:lnTo>
                  <a:pt x="64" y="80"/>
                </a:lnTo>
                <a:lnTo>
                  <a:pt x="64" y="76"/>
                </a:lnTo>
                <a:lnTo>
                  <a:pt x="56" y="76"/>
                </a:lnTo>
                <a:lnTo>
                  <a:pt x="56" y="68"/>
                </a:lnTo>
                <a:lnTo>
                  <a:pt x="52" y="68"/>
                </a:lnTo>
                <a:lnTo>
                  <a:pt x="52" y="64"/>
                </a:lnTo>
                <a:lnTo>
                  <a:pt x="44" y="64"/>
                </a:lnTo>
                <a:lnTo>
                  <a:pt x="44" y="44"/>
                </a:lnTo>
                <a:lnTo>
                  <a:pt x="28" y="44"/>
                </a:lnTo>
                <a:lnTo>
                  <a:pt x="28" y="60"/>
                </a:lnTo>
                <a:lnTo>
                  <a:pt x="24" y="60"/>
                </a:lnTo>
                <a:lnTo>
                  <a:pt x="24" y="64"/>
                </a:lnTo>
                <a:lnTo>
                  <a:pt x="16" y="64"/>
                </a:lnTo>
                <a:lnTo>
                  <a:pt x="16" y="36"/>
                </a:lnTo>
                <a:lnTo>
                  <a:pt x="0" y="36"/>
                </a:lnTo>
                <a:lnTo>
                  <a:pt x="0" y="28"/>
                </a:lnTo>
                <a:lnTo>
                  <a:pt x="4" y="28"/>
                </a:lnTo>
                <a:lnTo>
                  <a:pt x="12" y="28"/>
                </a:lnTo>
                <a:lnTo>
                  <a:pt x="12" y="24"/>
                </a:lnTo>
                <a:lnTo>
                  <a:pt x="24" y="24"/>
                </a:lnTo>
                <a:lnTo>
                  <a:pt x="24" y="28"/>
                </a:lnTo>
                <a:lnTo>
                  <a:pt x="28" y="28"/>
                </a:lnTo>
                <a:lnTo>
                  <a:pt x="28" y="31"/>
                </a:lnTo>
                <a:lnTo>
                  <a:pt x="48" y="31"/>
                </a:lnTo>
                <a:lnTo>
                  <a:pt x="48" y="24"/>
                </a:lnTo>
                <a:lnTo>
                  <a:pt x="52" y="24"/>
                </a:lnTo>
                <a:close/>
              </a:path>
            </a:pathLst>
          </a:custGeom>
          <a:solidFill>
            <a:srgbClr val="808000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740" name="Rectangle 68"/>
          <p:cNvSpPr>
            <a:spLocks noChangeArrowheads="1"/>
          </p:cNvSpPr>
          <p:nvPr/>
        </p:nvSpPr>
        <p:spPr bwMode="auto">
          <a:xfrm>
            <a:off x="5362575" y="3644900"/>
            <a:ext cx="865188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600" b="1">
                <a:solidFill>
                  <a:srgbClr val="FFFF00"/>
                </a:solidFill>
              </a:rPr>
              <a:t>ГРЯЗИ</a:t>
            </a:r>
          </a:p>
        </p:txBody>
      </p:sp>
      <p:sp>
        <p:nvSpPr>
          <p:cNvPr id="310341" name="Oval 69"/>
          <p:cNvSpPr>
            <a:spLocks noChangeArrowheads="1"/>
          </p:cNvSpPr>
          <p:nvPr/>
        </p:nvSpPr>
        <p:spPr bwMode="auto">
          <a:xfrm>
            <a:off x="5276850" y="3414713"/>
            <a:ext cx="1008063" cy="1009650"/>
          </a:xfrm>
          <a:prstGeom prst="ellipse">
            <a:avLst/>
          </a:prstGeom>
          <a:noFill/>
          <a:ln w="1524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10342" name="Picture 70" descr="Без-имени-8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88913"/>
            <a:ext cx="1266825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345" name="Rectangle 73"/>
          <p:cNvSpPr>
            <a:spLocks noChangeArrowheads="1"/>
          </p:cNvSpPr>
          <p:nvPr/>
        </p:nvSpPr>
        <p:spPr bwMode="auto">
          <a:xfrm>
            <a:off x="4602163" y="1196975"/>
            <a:ext cx="1512887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9553" tIns="39776" rIns="79553" bIns="39776"/>
          <a:lstStyle/>
          <a:p>
            <a:r>
              <a:rPr lang="ru-RU" sz="1200" b="1"/>
              <a:t>Плехановский</a:t>
            </a:r>
          </a:p>
          <a:p>
            <a:r>
              <a:rPr lang="ru-RU" sz="1200" b="1"/>
              <a:t>сельсовет</a:t>
            </a:r>
          </a:p>
        </p:txBody>
      </p:sp>
      <p:sp>
        <p:nvSpPr>
          <p:cNvPr id="28747" name="Text Box 75"/>
          <p:cNvSpPr txBox="1">
            <a:spLocks noChangeArrowheads="1"/>
          </p:cNvSpPr>
          <p:nvPr/>
        </p:nvSpPr>
        <p:spPr bwMode="auto">
          <a:xfrm>
            <a:off x="239713" y="1773238"/>
            <a:ext cx="22447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/>
              <a:t>Карта Грязинского муниципального района</a:t>
            </a: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0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0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0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0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0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0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0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0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0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0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0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0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0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0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0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0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0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0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0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0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0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0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0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0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0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0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0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0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0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0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0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0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2" dur="2000"/>
                                        <p:tgtEl>
                                          <p:spTgt spid="310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309" grpId="0"/>
      <p:bldP spid="310310" grpId="0"/>
      <p:bldP spid="310312" grpId="0"/>
      <p:bldP spid="310316" grpId="0"/>
      <p:bldP spid="310317" grpId="0"/>
      <p:bldP spid="310318" grpId="0"/>
      <p:bldP spid="310321" grpId="0"/>
      <p:bldP spid="310322" grpId="0"/>
      <p:bldP spid="310323" grpId="0"/>
      <p:bldP spid="310326" grpId="0"/>
      <p:bldP spid="310327" grpId="0"/>
      <p:bldP spid="310329" grpId="0"/>
      <p:bldP spid="310330" grpId="0"/>
      <p:bldP spid="310333" grpId="0"/>
      <p:bldP spid="310341" grpId="0" animBg="1"/>
      <p:bldP spid="31034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498080" cy="1143000"/>
          </a:xfrm>
        </p:spPr>
        <p:txBody>
          <a:bodyPr/>
          <a:lstStyle/>
          <a:p>
            <a:r>
              <a:rPr lang="ru-RU" dirty="0" smtClean="0"/>
              <a:t>Из истории….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08720"/>
            <a:ext cx="7962088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Датой основания города считается 1868 </a:t>
            </a:r>
            <a:r>
              <a:rPr lang="ru-RU" sz="2400" dirty="0" smtClean="0"/>
              <a:t>г.</a:t>
            </a:r>
          </a:p>
          <a:p>
            <a:pPr>
              <a:buNone/>
            </a:pPr>
            <a:r>
              <a:rPr lang="ru-RU" sz="2400" dirty="0" smtClean="0"/>
              <a:t>В этом году здесь прошла железнодорожная линия Москва — Воронеж</a:t>
            </a:r>
            <a:r>
              <a:rPr lang="ru-RU" sz="2400" dirty="0" smtClean="0"/>
              <a:t>. А станция имела название «Грязи».</a:t>
            </a:r>
            <a:endParaRPr lang="ru-RU" sz="2400" dirty="0"/>
          </a:p>
        </p:txBody>
      </p:sp>
      <p:pic>
        <p:nvPicPr>
          <p:cNvPr id="4" name="Picture 28" descr="Без-имени-7"/>
          <p:cNvPicPr>
            <a:picLocks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55576" y="3717032"/>
            <a:ext cx="3971925" cy="267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30" name="Picture 2" descr="https://pp.vk.me/c198/u2574343/93120995/x_a3c8dad8.jpg"/>
          <p:cNvPicPr>
            <a:picLocks noChangeAspect="1" noChangeArrowheads="1"/>
          </p:cNvPicPr>
          <p:nvPr/>
        </p:nvPicPr>
        <p:blipFill>
          <a:blip r:embed="rId3" cstate="print"/>
          <a:srcRect t="15750" b="13376"/>
          <a:stretch>
            <a:fillRect/>
          </a:stretch>
        </p:blipFill>
        <p:spPr bwMode="auto">
          <a:xfrm>
            <a:off x="4932040" y="2348880"/>
            <a:ext cx="396240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pp.vk.me/c406420/v406420848/a9b7/jWI4n0t-7RY.jpg"/>
          <p:cNvPicPr>
            <a:picLocks noChangeAspect="1" noChangeArrowheads="1"/>
          </p:cNvPicPr>
          <p:nvPr/>
        </p:nvPicPr>
        <p:blipFill>
          <a:blip r:embed="rId2" cstate="print"/>
          <a:srcRect l="945" t="18900" r="18731" b="18101"/>
          <a:stretch>
            <a:fillRect/>
          </a:stretch>
        </p:blipFill>
        <p:spPr bwMode="auto">
          <a:xfrm>
            <a:off x="0" y="0"/>
            <a:ext cx="5437112" cy="3198301"/>
          </a:xfrm>
          <a:prstGeom prst="rect">
            <a:avLst/>
          </a:prstGeom>
          <a:noFill/>
        </p:spPr>
      </p:pic>
      <p:pic>
        <p:nvPicPr>
          <p:cNvPr id="24578" name="Picture 2" descr="https://pp.vk.me/c4312/u2855731/95238405/x_b8445bf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0900" y="3019424"/>
            <a:ext cx="5753100" cy="3838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556792"/>
            <a:ext cx="4217672" cy="4907632"/>
          </a:xfrm>
        </p:spPr>
        <p:txBody>
          <a:bodyPr/>
          <a:lstStyle/>
          <a:p>
            <a:pPr marL="90488" indent="-7938">
              <a:buNone/>
            </a:pPr>
            <a:r>
              <a:rPr lang="ru-RU" dirty="0" smtClean="0"/>
              <a:t>В 1965 году на Красной площади был сооружен памятник Неизвестному Солдату. </a:t>
            </a:r>
            <a:endParaRPr lang="ru-RU" dirty="0"/>
          </a:p>
        </p:txBody>
      </p:sp>
      <p:pic>
        <p:nvPicPr>
          <p:cNvPr id="20482" name="Picture 2" descr="https://pp.vk.me/c1933/u7985615/92258091/x_3dda332e.jpg"/>
          <p:cNvPicPr>
            <a:picLocks noChangeAspect="1" noChangeArrowheads="1"/>
          </p:cNvPicPr>
          <p:nvPr/>
        </p:nvPicPr>
        <p:blipFill>
          <a:blip r:embed="rId2" cstate="print"/>
          <a:srcRect b="2751"/>
          <a:stretch>
            <a:fillRect/>
          </a:stretch>
        </p:blipFill>
        <p:spPr bwMode="auto">
          <a:xfrm>
            <a:off x="4427983" y="-94012"/>
            <a:ext cx="4716017" cy="6952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04664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1928 г. с помощью средств Юго-Восточной железной дороги был построен Клуб железнодорожников</a:t>
            </a:r>
            <a:endParaRPr lang="ru-RU" dirty="0"/>
          </a:p>
        </p:txBody>
      </p:sp>
      <p:pic>
        <p:nvPicPr>
          <p:cNvPr id="19458" name="Picture 2" descr="https://pp.vk.me/c419724/v419724281/61fb/DMjL8gb6S_s.jpg"/>
          <p:cNvPicPr>
            <a:picLocks noChangeAspect="1" noChangeArrowheads="1"/>
          </p:cNvPicPr>
          <p:nvPr/>
        </p:nvPicPr>
        <p:blipFill>
          <a:blip r:embed="rId2" cstate="print"/>
          <a:srcRect l="6632" t="17028" r="10467" b="4026"/>
          <a:stretch>
            <a:fillRect/>
          </a:stretch>
        </p:blipFill>
        <p:spPr bwMode="auto">
          <a:xfrm>
            <a:off x="1619672" y="2132856"/>
            <a:ext cx="6459541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88640"/>
            <a:ext cx="7962088" cy="6059760"/>
          </a:xfrm>
        </p:spPr>
        <p:txBody>
          <a:bodyPr>
            <a:normAutofit/>
          </a:bodyPr>
          <a:lstStyle/>
          <a:p>
            <a:pPr marL="365125" indent="-4763">
              <a:buNone/>
            </a:pPr>
            <a:r>
              <a:rPr lang="ru-RU" sz="2400" dirty="0" smtClean="0"/>
              <a:t>8 мая 1982 года </a:t>
            </a:r>
            <a:r>
              <a:rPr lang="ru-RU" sz="2400" dirty="0" smtClean="0"/>
              <a:t>установили </a:t>
            </a:r>
            <a:r>
              <a:rPr lang="ru-RU" sz="2400" dirty="0" smtClean="0"/>
              <a:t>гвардейский миномёт «катюша», </a:t>
            </a:r>
            <a:r>
              <a:rPr lang="ru-RU" sz="2400" dirty="0" smtClean="0"/>
              <a:t>привезенный </a:t>
            </a:r>
            <a:r>
              <a:rPr lang="ru-RU" sz="2400" dirty="0" smtClean="0"/>
              <a:t>из Ржева участником войны А. И. </a:t>
            </a:r>
            <a:r>
              <a:rPr lang="ru-RU" sz="2400" dirty="0" smtClean="0"/>
              <a:t>Тимофеевым, но </a:t>
            </a:r>
            <a:r>
              <a:rPr lang="ru-RU" sz="2400" dirty="0" smtClean="0"/>
              <a:t>памятник посвятили командиру первой батареи капитану И. А. Флёрову. </a:t>
            </a:r>
            <a:endParaRPr lang="ru-RU" sz="2400" dirty="0"/>
          </a:p>
        </p:txBody>
      </p:sp>
      <p:pic>
        <p:nvPicPr>
          <p:cNvPr id="21506" name="Picture 2" descr="https://pp.vk.me/c406318/v406318281/7d43/Ro5x9F-oZuA.jpg"/>
          <p:cNvPicPr>
            <a:picLocks noChangeAspect="1" noChangeArrowheads="1"/>
          </p:cNvPicPr>
          <p:nvPr/>
        </p:nvPicPr>
        <p:blipFill>
          <a:blip r:embed="rId2" cstate="print"/>
          <a:srcRect l="12669" t="19355" r="12470" b="9677"/>
          <a:stretch>
            <a:fillRect/>
          </a:stretch>
        </p:blipFill>
        <p:spPr bwMode="auto">
          <a:xfrm>
            <a:off x="899592" y="2492896"/>
            <a:ext cx="5106022" cy="3456384"/>
          </a:xfrm>
          <a:prstGeom prst="rect">
            <a:avLst/>
          </a:prstGeom>
          <a:noFill/>
        </p:spPr>
      </p:pic>
      <p:pic>
        <p:nvPicPr>
          <p:cNvPr id="21508" name="Picture 4" descr="&amp;Dcy;&amp;ucy;&amp;ncy;&amp;acy;&amp;iecy;&amp;vcy;, &amp;Icy;&amp;vcy;&amp;acy;&amp;ncy; &amp;Icy;&amp;vcy;&amp;acy;&amp;ncy;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916832"/>
            <a:ext cx="3075191" cy="4453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88640"/>
            <a:ext cx="7920880" cy="2376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В районе автовокзала в 1998 г. установлен настоящий паровоз – это памятник паровозу-труженику, перевозившему хозяйственные грузы в годы войны.</a:t>
            </a:r>
          </a:p>
          <a:p>
            <a:endParaRPr lang="ru-RU" sz="2800" dirty="0"/>
          </a:p>
        </p:txBody>
      </p:sp>
      <p:pic>
        <p:nvPicPr>
          <p:cNvPr id="26627" name="Picture 3" descr="https://pp.vk.me/c406318/v406318281/7e48/aLRdlPT_3F0.jpg"/>
          <p:cNvPicPr>
            <a:picLocks noChangeAspect="1" noChangeArrowheads="1"/>
          </p:cNvPicPr>
          <p:nvPr/>
        </p:nvPicPr>
        <p:blipFill>
          <a:blip r:embed="rId2" cstate="print"/>
          <a:srcRect l="6673" t="18265" r="11814" b="7535"/>
          <a:stretch>
            <a:fillRect/>
          </a:stretch>
        </p:blipFill>
        <p:spPr bwMode="auto">
          <a:xfrm>
            <a:off x="1619672" y="2204864"/>
            <a:ext cx="6480720" cy="4212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88640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 2000 г. Аллея Героев располагается рядом с </a:t>
            </a:r>
            <a:r>
              <a:rPr lang="ru-RU" dirty="0" smtClean="0"/>
              <a:t>мемориалом Неизвестному солдату</a:t>
            </a:r>
            <a:endParaRPr lang="ru-RU" dirty="0"/>
          </a:p>
        </p:txBody>
      </p:sp>
      <p:pic>
        <p:nvPicPr>
          <p:cNvPr id="25602" name="Picture 2" descr="https://pp.vk.me/c406318/v406318281/7e3f/vNyuWH5pUdY.jpg"/>
          <p:cNvPicPr>
            <a:picLocks noChangeAspect="1" noChangeArrowheads="1"/>
          </p:cNvPicPr>
          <p:nvPr/>
        </p:nvPicPr>
        <p:blipFill>
          <a:blip r:embed="rId2" cstate="print"/>
          <a:srcRect l="4200" t="19118" r="11792" b="5882"/>
          <a:stretch>
            <a:fillRect/>
          </a:stretch>
        </p:blipFill>
        <p:spPr bwMode="auto">
          <a:xfrm>
            <a:off x="1187624" y="1700808"/>
            <a:ext cx="7524944" cy="47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332656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В 1999 г. в честь 65-летия Ю.А. Гагарина Липецкий авиацентр подарил парку учебно-тренировочный самолет Л-29. </a:t>
            </a:r>
            <a:endParaRPr lang="ru-RU" sz="2800" dirty="0"/>
          </a:p>
        </p:txBody>
      </p:sp>
      <p:pic>
        <p:nvPicPr>
          <p:cNvPr id="18434" name="Picture 2" descr="https://pp.vk.me/c406318/v406318281/7ebd/yZTZqlP-zCw.jpg"/>
          <p:cNvPicPr>
            <a:picLocks noChangeAspect="1" noChangeArrowheads="1"/>
          </p:cNvPicPr>
          <p:nvPr/>
        </p:nvPicPr>
        <p:blipFill>
          <a:blip r:embed="rId2" cstate="print"/>
          <a:srcRect l="7830" t="17523" r="12090" b="4207"/>
          <a:stretch>
            <a:fillRect/>
          </a:stretch>
        </p:blipFill>
        <p:spPr bwMode="auto">
          <a:xfrm>
            <a:off x="1331640" y="1700808"/>
            <a:ext cx="6912768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</TotalTime>
  <Words>207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«Моя малая РОДИНА»</vt:lpstr>
      <vt:lpstr>Из истории….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Красная площадь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малая РОДИНА»</dc:title>
  <dc:creator>Анютка</dc:creator>
  <cp:lastModifiedBy>Анютка</cp:lastModifiedBy>
  <cp:revision>7</cp:revision>
  <dcterms:created xsi:type="dcterms:W3CDTF">2014-08-30T13:59:49Z</dcterms:created>
  <dcterms:modified xsi:type="dcterms:W3CDTF">2014-08-31T20:07:36Z</dcterms:modified>
</cp:coreProperties>
</file>