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2" r:id="rId3"/>
    <p:sldId id="276" r:id="rId4"/>
    <p:sldId id="260" r:id="rId5"/>
    <p:sldId id="273" r:id="rId6"/>
    <p:sldId id="272" r:id="rId7"/>
    <p:sldId id="271" r:id="rId8"/>
    <p:sldId id="275" r:id="rId9"/>
    <p:sldId id="270" r:id="rId10"/>
    <p:sldId id="267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111\Desktop\2013-14 год\муса джалиль конкурс чтецов\вой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6"/>
          <p:cNvSpPr>
            <a:spLocks noGrp="1"/>
          </p:cNvSpPr>
          <p:nvPr>
            <p:ph type="title" idx="4294967295"/>
          </p:nvPr>
        </p:nvSpPr>
        <p:spPr>
          <a:xfrm rot="20635876">
            <a:off x="914400" y="160338"/>
            <a:ext cx="8229600" cy="48275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Районный  конкурс</a:t>
            </a:r>
            <a:b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b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«ВИКТОРИЯ- 2014»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2" descr="C:\Users\111\Desktop\2013-14 год\муса джалиль конкурс чтецов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555" y="1955979"/>
            <a:ext cx="7714445" cy="42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401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будем вас бить все сильней час от часа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2906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7170" name="Picture 2" descr="http://www.likebook.ru/store/pictures/210/210681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49" y="1197736"/>
            <a:ext cx="2883840" cy="37850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96" y="1352282"/>
            <a:ext cx="8255358" cy="3889419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 долг свой всегда по-солдатски приемлю.</a:t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если уж смерть выбирать нам , друзья,</a:t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 лучше , чем смерть за родимую землю,</a:t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выбрать нельзя…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2906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2" descr="C:\Users\111\Desktop\2013-14 год\муса джалиль конкурс чтецов\война и дети 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05" y="1210614"/>
            <a:ext cx="8718997" cy="36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6975" y="1390918"/>
            <a:ext cx="6111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  <a:t>Вечная память </a:t>
            </a:r>
            <a:b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  <a:t>павшим в годы </a:t>
            </a:r>
            <a:b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  <a:t>Великой</a:t>
            </a:r>
            <a:b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  <a:t>Отечественной</a:t>
            </a:r>
            <a:b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Franklin Gothic Medium" pitchFamily="34" charset="0"/>
              </a:rPr>
              <a:t>войны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3422906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Genasik103\Desktop\2014-2015 уч.год\виктория 2014\i с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573" y="744156"/>
            <a:ext cx="4313887" cy="323541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8941" y="2717442"/>
            <a:ext cx="3940935" cy="3361386"/>
          </a:xfrm>
        </p:spPr>
        <p:txBody>
          <a:bodyPr>
            <a:normAutofit fontScale="90000"/>
          </a:bodyPr>
          <a:lstStyle/>
          <a:p>
            <a:pPr>
              <a:tabLst>
                <a:tab pos="360363" algn="l"/>
              </a:tabLst>
            </a:pP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Константин Симонов </a:t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«Горят города по пути этих полчищ» </a:t>
            </a:r>
            <a:b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4727" y="4031086"/>
            <a:ext cx="4404573" cy="122671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Читает ученик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Самофаловская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Есенбаев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Владислав</a:t>
            </a:r>
          </a:p>
        </p:txBody>
      </p:sp>
    </p:spTree>
    <p:extLst>
      <p:ext uri="{BB962C8B-B14F-4D97-AF65-F5344CB8AC3E}">
        <p14:creationId xmlns="" xmlns:p14="http://schemas.microsoft.com/office/powerpoint/2010/main" val="13422906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3" descr="C:\Users\Genasik103\Desktop\2014-2015 уч.год\виктория 2014\0_374c0_b3b1971b_XL в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479" y="3181082"/>
            <a:ext cx="5473521" cy="36769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25" y="1661375"/>
            <a:ext cx="6928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Горят города по пути этих полчищ,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Разрушены села, потоптана рожь.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всюду, поспешно и жадно, 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по-волчьи,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Творят эти люди разбой и грабеж.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422906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9854" y="669701"/>
            <a:ext cx="7755496" cy="159698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 разве ж то люди?</a:t>
            </a:r>
            <a:endParaRPr lang="ru-R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11\Desktop\2013-14 год\муса джалиль конкурс чтецов\война и дети 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03" y="1983345"/>
            <a:ext cx="8293994" cy="470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2" descr="C:\Users\111\Desktop\2013-14 год\муса джалиль конкурс чтецов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34" y="3206839"/>
            <a:ext cx="5975798" cy="34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571223"/>
            <a:ext cx="4932608" cy="1365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них и повадки совсем не людские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11\Desktop\2013-14 год\муса джалиль конкурс чтецов\дети и война 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421" y="193184"/>
            <a:ext cx="4636395" cy="28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578" y="1056068"/>
            <a:ext cx="4288664" cy="19318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Узнали мы вас за короткое время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enasik103\Desktop\2014-2015 уч.год\виктория 2014\da7375ce3c6ef844d6ef65a55c61d3d3 в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605" y="1268569"/>
            <a:ext cx="4636395" cy="2917065"/>
          </a:xfrm>
          <a:prstGeom prst="rect">
            <a:avLst/>
          </a:prstGeom>
          <a:noFill/>
        </p:spPr>
      </p:pic>
      <p:pic>
        <p:nvPicPr>
          <p:cNvPr id="3075" name="Picture 3" descr="C:\Users\Genasik103\Desktop\2014-2015 уч.год\виктория 2014\776341136 в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99640"/>
            <a:ext cx="5022761" cy="4058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5" name="Picture 5" descr="http://i051.radikal.ru/1205/92/bd2ca510f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36520"/>
            <a:ext cx="4984124" cy="3721479"/>
          </a:xfrm>
          <a:prstGeom prst="rect">
            <a:avLst/>
          </a:prstGeom>
          <a:noFill/>
        </p:spPr>
      </p:pic>
      <p:pic>
        <p:nvPicPr>
          <p:cNvPr id="10243" name="Picture 3" descr="C:\Users\Genasik103\Desktop\2014-2015 уч.год\виктория 2014\img1 в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8665" y="1390003"/>
            <a:ext cx="4623515" cy="377442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47740" y="365126"/>
            <a:ext cx="682580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 думаешь я тебе верю?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2" descr="C:\Users\111\Desktop\2013-14 год\муса джалиль конкурс чтецов\дети и война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682" y="2279345"/>
            <a:ext cx="6877318" cy="38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3" y="862885"/>
            <a:ext cx="8718996" cy="16227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Мне видятся женщин с ребятами лица,</a:t>
            </a:r>
            <a:b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Когда вы стреляли на площади в них.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2906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7735"/>
            <a:ext cx="4739425" cy="26272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 думал, что мы поползем на коленях?</a:t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ужас,- ярость ты в нас пробудил!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Genasik103\Desktop\2014-2015 уч.год\виктория 2014\1304923069_red-army-27 в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8" y="4172755"/>
            <a:ext cx="3446018" cy="2685245"/>
          </a:xfrm>
          <a:prstGeom prst="rect">
            <a:avLst/>
          </a:prstGeom>
          <a:noFill/>
        </p:spPr>
      </p:pic>
      <p:pic>
        <p:nvPicPr>
          <p:cNvPr id="5" name="Picture 2" descr="C:\Users\111\Desktop\2013-14 год\муса джалиль конкурс чтецов\война и дети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155" y="1029237"/>
            <a:ext cx="375955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77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Районный  конкурс   «ВИКТОРИЯ- 2014»</vt:lpstr>
      <vt:lpstr>              Константин Симонов   Стихотворение   «Горят города по пути этих полчищ»  </vt:lpstr>
      <vt:lpstr>Слайд 3</vt:lpstr>
      <vt:lpstr>Но разве ж то люди?</vt:lpstr>
      <vt:lpstr>У них и повадки совсем не людские</vt:lpstr>
      <vt:lpstr>Узнали мы вас за короткое время</vt:lpstr>
      <vt:lpstr>Ты думаешь я тебе верю?</vt:lpstr>
      <vt:lpstr>Мне видятся женщин с ребятами лица, Когда вы стреляли на площади в них.</vt:lpstr>
      <vt:lpstr>Ты думал, что мы поползем на коленях? Не ужас,- ярость ты в нас пробудил!</vt:lpstr>
      <vt:lpstr>Мы будем вас бить все сильней час от часа</vt:lpstr>
      <vt:lpstr>Я долг свой всегда по-солдатски приемлю. И если уж смерть выбирать нам , друзья, То лучше , чем смерть за родимую землю, И выбрать нельзя…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Genasik103</cp:lastModifiedBy>
  <cp:revision>24</cp:revision>
  <dcterms:created xsi:type="dcterms:W3CDTF">2013-11-19T05:52:05Z</dcterms:created>
  <dcterms:modified xsi:type="dcterms:W3CDTF">2014-10-25T10:27:58Z</dcterms:modified>
</cp:coreProperties>
</file>