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4"/>
  </p:notesMasterIdLst>
  <p:sldIdLst>
    <p:sldId id="288" r:id="rId2"/>
    <p:sldId id="257" r:id="rId3"/>
    <p:sldId id="289" r:id="rId4"/>
    <p:sldId id="286" r:id="rId5"/>
    <p:sldId id="290" r:id="rId6"/>
    <p:sldId id="268" r:id="rId7"/>
    <p:sldId id="274" r:id="rId8"/>
    <p:sldId id="270" r:id="rId9"/>
    <p:sldId id="282" r:id="rId10"/>
    <p:sldId id="269" r:id="rId11"/>
    <p:sldId id="267" r:id="rId12"/>
    <p:sldId id="277" r:id="rId13"/>
    <p:sldId id="279" r:id="rId14"/>
    <p:sldId id="283" r:id="rId15"/>
    <p:sldId id="259" r:id="rId16"/>
    <p:sldId id="260" r:id="rId17"/>
    <p:sldId id="261" r:id="rId18"/>
    <p:sldId id="284" r:id="rId19"/>
    <p:sldId id="281" r:id="rId20"/>
    <p:sldId id="292" r:id="rId21"/>
    <p:sldId id="262" r:id="rId22"/>
    <p:sldId id="291"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S Gothic" pitchFamily="49" charset="-128"/>
        <a:cs typeface="+mn-cs"/>
      </a:defRPr>
    </a:lvl1pPr>
    <a:lvl2pPr marL="457200" algn="l" rtl="0" fontAlgn="base">
      <a:spcBef>
        <a:spcPct val="0"/>
      </a:spcBef>
      <a:spcAft>
        <a:spcPct val="0"/>
      </a:spcAft>
      <a:defRPr kern="1200">
        <a:solidFill>
          <a:schemeClr val="tx1"/>
        </a:solidFill>
        <a:latin typeface="Arial" charset="0"/>
        <a:ea typeface="MS Gothic" pitchFamily="49" charset="-128"/>
        <a:cs typeface="+mn-cs"/>
      </a:defRPr>
    </a:lvl2pPr>
    <a:lvl3pPr marL="914400" algn="l" rtl="0" fontAlgn="base">
      <a:spcBef>
        <a:spcPct val="0"/>
      </a:spcBef>
      <a:spcAft>
        <a:spcPct val="0"/>
      </a:spcAft>
      <a:defRPr kern="1200">
        <a:solidFill>
          <a:schemeClr val="tx1"/>
        </a:solidFill>
        <a:latin typeface="Arial" charset="0"/>
        <a:ea typeface="MS Gothic" pitchFamily="49" charset="-128"/>
        <a:cs typeface="+mn-cs"/>
      </a:defRPr>
    </a:lvl3pPr>
    <a:lvl4pPr marL="1371600" algn="l" rtl="0" fontAlgn="base">
      <a:spcBef>
        <a:spcPct val="0"/>
      </a:spcBef>
      <a:spcAft>
        <a:spcPct val="0"/>
      </a:spcAft>
      <a:defRPr kern="1200">
        <a:solidFill>
          <a:schemeClr val="tx1"/>
        </a:solidFill>
        <a:latin typeface="Arial" charset="0"/>
        <a:ea typeface="MS Gothic" pitchFamily="49" charset="-128"/>
        <a:cs typeface="+mn-cs"/>
      </a:defRPr>
    </a:lvl4pPr>
    <a:lvl5pPr marL="1828800" algn="l" rtl="0" fontAlgn="base">
      <a:spcBef>
        <a:spcPct val="0"/>
      </a:spcBef>
      <a:spcAft>
        <a:spcPct val="0"/>
      </a:spcAft>
      <a:defRPr kern="1200">
        <a:solidFill>
          <a:schemeClr val="tx1"/>
        </a:solidFill>
        <a:latin typeface="Arial" charset="0"/>
        <a:ea typeface="MS Gothic" pitchFamily="49" charset="-128"/>
        <a:cs typeface="+mn-cs"/>
      </a:defRPr>
    </a:lvl5pPr>
    <a:lvl6pPr marL="2286000" algn="l" defTabSz="914400" rtl="0" eaLnBrk="1" latinLnBrk="0" hangingPunct="1">
      <a:defRPr kern="1200">
        <a:solidFill>
          <a:schemeClr val="tx1"/>
        </a:solidFill>
        <a:latin typeface="Arial" charset="0"/>
        <a:ea typeface="MS Gothic" pitchFamily="49" charset="-128"/>
        <a:cs typeface="+mn-cs"/>
      </a:defRPr>
    </a:lvl6pPr>
    <a:lvl7pPr marL="2743200" algn="l" defTabSz="914400" rtl="0" eaLnBrk="1" latinLnBrk="0" hangingPunct="1">
      <a:defRPr kern="1200">
        <a:solidFill>
          <a:schemeClr val="tx1"/>
        </a:solidFill>
        <a:latin typeface="Arial" charset="0"/>
        <a:ea typeface="MS Gothic" pitchFamily="49" charset="-128"/>
        <a:cs typeface="+mn-cs"/>
      </a:defRPr>
    </a:lvl7pPr>
    <a:lvl8pPr marL="3200400" algn="l" defTabSz="914400" rtl="0" eaLnBrk="1" latinLnBrk="0" hangingPunct="1">
      <a:defRPr kern="1200">
        <a:solidFill>
          <a:schemeClr val="tx1"/>
        </a:solidFill>
        <a:latin typeface="Arial" charset="0"/>
        <a:ea typeface="MS Gothic" pitchFamily="49" charset="-128"/>
        <a:cs typeface="+mn-cs"/>
      </a:defRPr>
    </a:lvl8pPr>
    <a:lvl9pPr marL="3657600" algn="l" defTabSz="914400" rtl="0" eaLnBrk="1" latinLnBrk="0" hangingPunct="1">
      <a:defRPr kern="1200">
        <a:solidFill>
          <a:schemeClr val="tx1"/>
        </a:solidFill>
        <a:latin typeface="Arial" charset="0"/>
        <a:ea typeface="MS Gothic" pitchFamily="4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00A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709" autoAdjust="0"/>
  </p:normalViewPr>
  <p:slideViewPr>
    <p:cSldViewPr>
      <p:cViewPr varScale="1">
        <p:scale>
          <a:sx n="67" d="100"/>
          <a:sy n="67" d="100"/>
        </p:scale>
        <p:origin x="-42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ea typeface="+mn-ea"/>
              </a:defRPr>
            </a:lvl1pPr>
          </a:lstStyle>
          <a:p>
            <a:pPr>
              <a:defRPr/>
            </a:pPr>
            <a:fld id="{9F7103C5-06C6-4E97-9F66-9217B023CFDB}" type="datetimeFigureOut">
              <a:rPr lang="ru-RU"/>
              <a:pPr>
                <a:defRPr/>
              </a:pPr>
              <a:t>26.04.2014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mn-ea"/>
              </a:defRPr>
            </a:lvl1pPr>
          </a:lstStyle>
          <a:p>
            <a:pPr>
              <a:defRPr/>
            </a:pPr>
            <a:fld id="{26CBDCCF-01C5-445E-9A5F-4D781D0F989D}"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buFont typeface="Times New Roman" pitchFamily="18" charset="0"/>
              <a:buNone/>
            </a:pPr>
            <a:fld id="{80CEF63D-4356-4C46-854C-655229F0849D}" type="slidenum">
              <a:rPr lang="ru-RU" smtClean="0">
                <a:latin typeface="Times New Roman" pitchFamily="18" charset="0"/>
                <a:ea typeface="Arial Unicode MS" pitchFamily="34" charset="-128"/>
                <a:cs typeface="Arial Unicode MS" pitchFamily="34" charset="-128"/>
              </a:rPr>
              <a:pPr>
                <a:buFont typeface="Times New Roman" pitchFamily="18" charset="0"/>
                <a:buNone/>
              </a:pPr>
              <a:t>1</a:t>
            </a:fld>
            <a:endParaRPr lang="ru-RU" smtClean="0">
              <a:latin typeface="Times New Roman" pitchFamily="18" charset="0"/>
              <a:ea typeface="Arial Unicode MS" pitchFamily="34" charset="-128"/>
              <a:cs typeface="Arial Unicode MS" pitchFamily="34" charset="-128"/>
            </a:endParaRPr>
          </a:p>
        </p:txBody>
      </p:sp>
      <p:sp>
        <p:nvSpPr>
          <p:cNvPr id="25603"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p:spPr>
      </p:sp>
      <p:sp>
        <p:nvSpPr>
          <p:cNvPr id="25604"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ru-RU"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buFont typeface="Times New Roman" pitchFamily="18" charset="0"/>
              <a:buNone/>
            </a:pPr>
            <a:fld id="{E89E572D-4DD3-46A1-A710-D9A027ED22FA}" type="slidenum">
              <a:rPr lang="ru-RU" smtClean="0">
                <a:latin typeface="Times New Roman" pitchFamily="18" charset="0"/>
                <a:ea typeface="Arial Unicode MS" pitchFamily="34" charset="-128"/>
                <a:cs typeface="Arial Unicode MS" pitchFamily="34" charset="-128"/>
              </a:rPr>
              <a:pPr>
                <a:buFont typeface="Times New Roman" pitchFamily="18" charset="0"/>
                <a:buNone/>
              </a:pPr>
              <a:t>3</a:t>
            </a:fld>
            <a:endParaRPr lang="ru-RU" smtClean="0">
              <a:latin typeface="Times New Roman" pitchFamily="18" charset="0"/>
              <a:ea typeface="Arial Unicode MS" pitchFamily="34" charset="-128"/>
              <a:cs typeface="Arial Unicode MS" pitchFamily="34" charset="-128"/>
            </a:endParaRPr>
          </a:p>
        </p:txBody>
      </p:sp>
      <p:sp>
        <p:nvSpPr>
          <p:cNvPr id="26627"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p:spPr>
      </p:sp>
      <p:sp>
        <p:nvSpPr>
          <p:cNvPr id="26628"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ru-RU"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440" y="2129984"/>
            <a:ext cx="7773120" cy="1470394"/>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ru-RU" smtClean="0"/>
              <a:t>Образец подзаголовка</a:t>
            </a:r>
            <a:endParaRPr lang="ru-RU"/>
          </a:p>
        </p:txBody>
      </p:sp>
      <p:sp>
        <p:nvSpPr>
          <p:cNvPr id="4" name="Rectangle 3"/>
          <p:cNvSpPr>
            <a:spLocks noGrp="1" noChangeArrowheads="1"/>
          </p:cNvSpPr>
          <p:nvPr>
            <p:ph type="dt" idx="10"/>
          </p:nvPr>
        </p:nvSpPr>
        <p:spPr>
          <a:ln/>
        </p:spPr>
        <p:txBody>
          <a:bodyPr/>
          <a:lstStyle>
            <a:lvl1pPr>
              <a:defRPr/>
            </a:lvl1pPr>
          </a:lstStyle>
          <a:p>
            <a:pPr>
              <a:defRPr/>
            </a:pPr>
            <a:fld id="{BC291DCD-4800-46CC-B558-D37024E9FB3C}" type="datetimeFigureOut">
              <a:rPr lang="ru-RU"/>
              <a:pPr>
                <a:defRPr/>
              </a:pPr>
              <a:t>26.04.2014</a:t>
            </a:fld>
            <a:endParaRPr lang="ru-RU"/>
          </a:p>
        </p:txBody>
      </p:sp>
      <p:sp>
        <p:nvSpPr>
          <p:cNvPr id="5" name="Rectangle 4"/>
          <p:cNvSpPr>
            <a:spLocks noGrp="1" noChangeArrowheads="1"/>
          </p:cNvSpPr>
          <p:nvPr>
            <p:ph type="ftr" idx="11"/>
          </p:nvPr>
        </p:nvSpPr>
        <p:spPr>
          <a:ln/>
        </p:spPr>
        <p:txBody>
          <a:bodyPr/>
          <a:lstStyle>
            <a:lvl1pPr>
              <a:defRPr/>
            </a:lvl1pPr>
          </a:lstStyle>
          <a:p>
            <a:pPr>
              <a:defRPr/>
            </a:pPr>
            <a:endParaRPr lang="ru-RU"/>
          </a:p>
        </p:txBody>
      </p:sp>
      <p:sp>
        <p:nvSpPr>
          <p:cNvPr id="6" name="Rectangle 5"/>
          <p:cNvSpPr>
            <a:spLocks noGrp="1" noChangeArrowheads="1"/>
          </p:cNvSpPr>
          <p:nvPr>
            <p:ph type="sldNum" idx="12"/>
          </p:nvPr>
        </p:nvSpPr>
        <p:spPr>
          <a:ln/>
        </p:spPr>
        <p:txBody>
          <a:bodyPr/>
          <a:lstStyle>
            <a:lvl1pPr>
              <a:defRPr/>
            </a:lvl1pPr>
          </a:lstStyle>
          <a:p>
            <a:pPr>
              <a:defRPr/>
            </a:pPr>
            <a:fld id="{5E240163-99E3-4106-8873-045E3166E98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fld id="{2E0E8928-CD26-44D6-82BE-FF3E80EC218C}" type="datetimeFigureOut">
              <a:rPr lang="ru-RU"/>
              <a:pPr>
                <a:defRPr/>
              </a:pPr>
              <a:t>26.04.2014</a:t>
            </a:fld>
            <a:endParaRPr lang="ru-RU"/>
          </a:p>
        </p:txBody>
      </p:sp>
      <p:sp>
        <p:nvSpPr>
          <p:cNvPr id="5" name="Rectangle 4"/>
          <p:cNvSpPr>
            <a:spLocks noGrp="1" noChangeArrowheads="1"/>
          </p:cNvSpPr>
          <p:nvPr>
            <p:ph type="ftr" idx="11"/>
          </p:nvPr>
        </p:nvSpPr>
        <p:spPr>
          <a:ln/>
        </p:spPr>
        <p:txBody>
          <a:bodyPr/>
          <a:lstStyle>
            <a:lvl1pPr>
              <a:defRPr/>
            </a:lvl1pPr>
          </a:lstStyle>
          <a:p>
            <a:pPr>
              <a:defRPr/>
            </a:pPr>
            <a:endParaRPr lang="ru-RU"/>
          </a:p>
        </p:txBody>
      </p:sp>
      <p:sp>
        <p:nvSpPr>
          <p:cNvPr id="6" name="Rectangle 5"/>
          <p:cNvSpPr>
            <a:spLocks noGrp="1" noChangeArrowheads="1"/>
          </p:cNvSpPr>
          <p:nvPr>
            <p:ph type="sldNum" idx="12"/>
          </p:nvPr>
        </p:nvSpPr>
        <p:spPr>
          <a:ln/>
        </p:spPr>
        <p:txBody>
          <a:bodyPr/>
          <a:lstStyle>
            <a:lvl1pPr>
              <a:defRPr/>
            </a:lvl1pPr>
          </a:lstStyle>
          <a:p>
            <a:pPr>
              <a:defRPr/>
            </a:pPr>
            <a:fld id="{A15A25CD-778D-4D93-AF07-D8F1E83C970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880" y="273629"/>
            <a:ext cx="2056320" cy="585565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6481" y="273629"/>
            <a:ext cx="6032160" cy="585565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fld id="{DD4930E0-79E8-4B95-9EDB-6B469CA2E0EC}" type="datetimeFigureOut">
              <a:rPr lang="ru-RU"/>
              <a:pPr>
                <a:defRPr/>
              </a:pPr>
              <a:t>26.04.2014</a:t>
            </a:fld>
            <a:endParaRPr lang="ru-RU"/>
          </a:p>
        </p:txBody>
      </p:sp>
      <p:sp>
        <p:nvSpPr>
          <p:cNvPr id="5" name="Rectangle 4"/>
          <p:cNvSpPr>
            <a:spLocks noGrp="1" noChangeArrowheads="1"/>
          </p:cNvSpPr>
          <p:nvPr>
            <p:ph type="ftr" idx="11"/>
          </p:nvPr>
        </p:nvSpPr>
        <p:spPr>
          <a:ln/>
        </p:spPr>
        <p:txBody>
          <a:bodyPr/>
          <a:lstStyle>
            <a:lvl1pPr>
              <a:defRPr/>
            </a:lvl1pPr>
          </a:lstStyle>
          <a:p>
            <a:pPr>
              <a:defRPr/>
            </a:pPr>
            <a:endParaRPr lang="ru-RU"/>
          </a:p>
        </p:txBody>
      </p:sp>
      <p:sp>
        <p:nvSpPr>
          <p:cNvPr id="6" name="Rectangle 5"/>
          <p:cNvSpPr>
            <a:spLocks noGrp="1" noChangeArrowheads="1"/>
          </p:cNvSpPr>
          <p:nvPr>
            <p:ph type="sldNum" idx="12"/>
          </p:nvPr>
        </p:nvSpPr>
        <p:spPr>
          <a:ln/>
        </p:spPr>
        <p:txBody>
          <a:bodyPr/>
          <a:lstStyle>
            <a:lvl1pPr>
              <a:defRPr/>
            </a:lvl1pPr>
          </a:lstStyle>
          <a:p>
            <a:pPr>
              <a:defRPr/>
            </a:pPr>
            <a:fld id="{CD963A81-E295-4117-95A9-F038CFD8483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fld id="{F6753C12-C7B3-4265-A4F5-588E9F2A3AE8}" type="datetimeFigureOut">
              <a:rPr lang="ru-RU"/>
              <a:pPr>
                <a:defRPr/>
              </a:pPr>
              <a:t>26.04.2014</a:t>
            </a:fld>
            <a:endParaRPr lang="ru-RU"/>
          </a:p>
        </p:txBody>
      </p:sp>
      <p:sp>
        <p:nvSpPr>
          <p:cNvPr id="5" name="Rectangle 4"/>
          <p:cNvSpPr>
            <a:spLocks noGrp="1" noChangeArrowheads="1"/>
          </p:cNvSpPr>
          <p:nvPr>
            <p:ph type="ftr" idx="11"/>
          </p:nvPr>
        </p:nvSpPr>
        <p:spPr>
          <a:ln/>
        </p:spPr>
        <p:txBody>
          <a:bodyPr/>
          <a:lstStyle>
            <a:lvl1pPr>
              <a:defRPr/>
            </a:lvl1pPr>
          </a:lstStyle>
          <a:p>
            <a:pPr>
              <a:defRPr/>
            </a:pPr>
            <a:endParaRPr lang="ru-RU"/>
          </a:p>
        </p:txBody>
      </p:sp>
      <p:sp>
        <p:nvSpPr>
          <p:cNvPr id="6" name="Rectangle 5"/>
          <p:cNvSpPr>
            <a:spLocks noGrp="1" noChangeArrowheads="1"/>
          </p:cNvSpPr>
          <p:nvPr>
            <p:ph type="sldNum" idx="12"/>
          </p:nvPr>
        </p:nvSpPr>
        <p:spPr>
          <a:ln/>
        </p:spPr>
        <p:txBody>
          <a:bodyPr/>
          <a:lstStyle>
            <a:lvl1pPr>
              <a:defRPr/>
            </a:lvl1pPr>
          </a:lstStyle>
          <a:p>
            <a:pPr>
              <a:defRPr/>
            </a:pPr>
            <a:fld id="{9014B7D9-B19C-4A82-A916-AC0A91FEC87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880" y="4406863"/>
            <a:ext cx="7771680" cy="1362383"/>
          </a:xfrm>
        </p:spPr>
        <p:txBody>
          <a:bodyPr anchor="t"/>
          <a:lstStyle>
            <a:lvl1pPr algn="l">
              <a:defRPr sz="3600" b="1" cap="all"/>
            </a:lvl1pPr>
          </a:lstStyle>
          <a:p>
            <a:r>
              <a:rPr lang="ru-RU" smtClean="0"/>
              <a:t>Образец заголовка</a:t>
            </a:r>
            <a:endParaRPr lang="ru-RU"/>
          </a:p>
        </p:txBody>
      </p:sp>
      <p:sp>
        <p:nvSpPr>
          <p:cNvPr id="3" name="Текст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ru-RU" smtClean="0"/>
              <a:t>Образец текста</a:t>
            </a:r>
          </a:p>
        </p:txBody>
      </p:sp>
      <p:sp>
        <p:nvSpPr>
          <p:cNvPr id="4" name="Rectangle 3"/>
          <p:cNvSpPr>
            <a:spLocks noGrp="1" noChangeArrowheads="1"/>
          </p:cNvSpPr>
          <p:nvPr>
            <p:ph type="dt" idx="10"/>
          </p:nvPr>
        </p:nvSpPr>
        <p:spPr>
          <a:ln/>
        </p:spPr>
        <p:txBody>
          <a:bodyPr/>
          <a:lstStyle>
            <a:lvl1pPr>
              <a:defRPr/>
            </a:lvl1pPr>
          </a:lstStyle>
          <a:p>
            <a:pPr>
              <a:defRPr/>
            </a:pPr>
            <a:fld id="{9013BF85-6AFA-4C7B-9BAA-3DC992C5E870}" type="datetimeFigureOut">
              <a:rPr lang="ru-RU"/>
              <a:pPr>
                <a:defRPr/>
              </a:pPr>
              <a:t>26.04.2014</a:t>
            </a:fld>
            <a:endParaRPr lang="ru-RU"/>
          </a:p>
        </p:txBody>
      </p:sp>
      <p:sp>
        <p:nvSpPr>
          <p:cNvPr id="5" name="Rectangle 4"/>
          <p:cNvSpPr>
            <a:spLocks noGrp="1" noChangeArrowheads="1"/>
          </p:cNvSpPr>
          <p:nvPr>
            <p:ph type="ftr" idx="11"/>
          </p:nvPr>
        </p:nvSpPr>
        <p:spPr>
          <a:ln/>
        </p:spPr>
        <p:txBody>
          <a:bodyPr/>
          <a:lstStyle>
            <a:lvl1pPr>
              <a:defRPr/>
            </a:lvl1pPr>
          </a:lstStyle>
          <a:p>
            <a:pPr>
              <a:defRPr/>
            </a:pPr>
            <a:endParaRPr lang="ru-RU"/>
          </a:p>
        </p:txBody>
      </p:sp>
      <p:sp>
        <p:nvSpPr>
          <p:cNvPr id="6" name="Rectangle 5"/>
          <p:cNvSpPr>
            <a:spLocks noGrp="1" noChangeArrowheads="1"/>
          </p:cNvSpPr>
          <p:nvPr>
            <p:ph type="sldNum" idx="12"/>
          </p:nvPr>
        </p:nvSpPr>
        <p:spPr>
          <a:ln/>
        </p:spPr>
        <p:txBody>
          <a:bodyPr/>
          <a:lstStyle>
            <a:lvl1pPr>
              <a:defRPr/>
            </a:lvl1pPr>
          </a:lstStyle>
          <a:p>
            <a:pPr>
              <a:defRPr/>
            </a:pPr>
            <a:fld id="{DBF6301F-CBD5-4D16-A146-0C91907CA0C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6480" y="1604329"/>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38241" y="1604329"/>
            <a:ext cx="404496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dt" idx="10"/>
          </p:nvPr>
        </p:nvSpPr>
        <p:spPr>
          <a:ln/>
        </p:spPr>
        <p:txBody>
          <a:bodyPr/>
          <a:lstStyle>
            <a:lvl1pPr>
              <a:defRPr/>
            </a:lvl1pPr>
          </a:lstStyle>
          <a:p>
            <a:pPr>
              <a:defRPr/>
            </a:pPr>
            <a:fld id="{330DCFAD-2753-489F-B2A4-8486C0B1D17B}" type="datetimeFigureOut">
              <a:rPr lang="ru-RU"/>
              <a:pPr>
                <a:defRPr/>
              </a:pPr>
              <a:t>26.04.2014</a:t>
            </a:fld>
            <a:endParaRPr lang="ru-RU"/>
          </a:p>
        </p:txBody>
      </p:sp>
      <p:sp>
        <p:nvSpPr>
          <p:cNvPr id="6" name="Rectangle 4"/>
          <p:cNvSpPr>
            <a:spLocks noGrp="1" noChangeArrowheads="1"/>
          </p:cNvSpPr>
          <p:nvPr>
            <p:ph type="ftr" idx="11"/>
          </p:nvPr>
        </p:nvSpPr>
        <p:spPr>
          <a:ln/>
        </p:spPr>
        <p:txBody>
          <a:bodyPr/>
          <a:lstStyle>
            <a:lvl1pPr>
              <a:defRPr/>
            </a:lvl1pPr>
          </a:lstStyle>
          <a:p>
            <a:pPr>
              <a:defRPr/>
            </a:pPr>
            <a:endParaRPr lang="ru-RU"/>
          </a:p>
        </p:txBody>
      </p:sp>
      <p:sp>
        <p:nvSpPr>
          <p:cNvPr id="7" name="Rectangle 5"/>
          <p:cNvSpPr>
            <a:spLocks noGrp="1" noChangeArrowheads="1"/>
          </p:cNvSpPr>
          <p:nvPr>
            <p:ph type="sldNum" idx="12"/>
          </p:nvPr>
        </p:nvSpPr>
        <p:spPr>
          <a:ln/>
        </p:spPr>
        <p:txBody>
          <a:bodyPr/>
          <a:lstStyle>
            <a:lvl1pPr>
              <a:defRPr/>
            </a:lvl1pPr>
          </a:lstStyle>
          <a:p>
            <a:pPr>
              <a:defRPr/>
            </a:pPr>
            <a:fld id="{F5750B2E-711D-4542-B1AE-1AFEAA69CC2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921" y="275070"/>
            <a:ext cx="8229600" cy="1142039"/>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ru-RU" smtClean="0"/>
              <a:t>Образец текста</a:t>
            </a:r>
          </a:p>
        </p:txBody>
      </p:sp>
      <p:sp>
        <p:nvSpPr>
          <p:cNvPr id="4" name="Содержимое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ru-RU" smtClean="0"/>
              <a:t>Образец текста</a:t>
            </a:r>
          </a:p>
        </p:txBody>
      </p:sp>
      <p:sp>
        <p:nvSpPr>
          <p:cNvPr id="6" name="Содержимое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
          <p:cNvSpPr>
            <a:spLocks noGrp="1" noChangeArrowheads="1"/>
          </p:cNvSpPr>
          <p:nvPr>
            <p:ph type="dt" idx="10"/>
          </p:nvPr>
        </p:nvSpPr>
        <p:spPr>
          <a:ln/>
        </p:spPr>
        <p:txBody>
          <a:bodyPr/>
          <a:lstStyle>
            <a:lvl1pPr>
              <a:defRPr/>
            </a:lvl1pPr>
          </a:lstStyle>
          <a:p>
            <a:pPr>
              <a:defRPr/>
            </a:pPr>
            <a:fld id="{53C2576B-934B-4FD8-87FA-47FBDEABAFCB}" type="datetimeFigureOut">
              <a:rPr lang="ru-RU"/>
              <a:pPr>
                <a:defRPr/>
              </a:pPr>
              <a:t>26.04.2014</a:t>
            </a:fld>
            <a:endParaRPr lang="ru-RU"/>
          </a:p>
        </p:txBody>
      </p:sp>
      <p:sp>
        <p:nvSpPr>
          <p:cNvPr id="8" name="Rectangle 4"/>
          <p:cNvSpPr>
            <a:spLocks noGrp="1" noChangeArrowheads="1"/>
          </p:cNvSpPr>
          <p:nvPr>
            <p:ph type="ftr" idx="11"/>
          </p:nvPr>
        </p:nvSpPr>
        <p:spPr>
          <a:ln/>
        </p:spPr>
        <p:txBody>
          <a:bodyPr/>
          <a:lstStyle>
            <a:lvl1pPr>
              <a:defRPr/>
            </a:lvl1pPr>
          </a:lstStyle>
          <a:p>
            <a:pPr>
              <a:defRPr/>
            </a:pPr>
            <a:endParaRPr lang="ru-RU"/>
          </a:p>
        </p:txBody>
      </p:sp>
      <p:sp>
        <p:nvSpPr>
          <p:cNvPr id="9" name="Rectangle 5"/>
          <p:cNvSpPr>
            <a:spLocks noGrp="1" noChangeArrowheads="1"/>
          </p:cNvSpPr>
          <p:nvPr>
            <p:ph type="sldNum" idx="12"/>
          </p:nvPr>
        </p:nvSpPr>
        <p:spPr>
          <a:ln/>
        </p:spPr>
        <p:txBody>
          <a:bodyPr/>
          <a:lstStyle>
            <a:lvl1pPr>
              <a:defRPr/>
            </a:lvl1pPr>
          </a:lstStyle>
          <a:p>
            <a:pPr>
              <a:defRPr/>
            </a:pPr>
            <a:fld id="{51A52AD6-B41D-4154-9CC7-57BB1BC80CC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
          <p:cNvSpPr>
            <a:spLocks noGrp="1" noChangeArrowheads="1"/>
          </p:cNvSpPr>
          <p:nvPr>
            <p:ph type="dt" idx="10"/>
          </p:nvPr>
        </p:nvSpPr>
        <p:spPr>
          <a:ln/>
        </p:spPr>
        <p:txBody>
          <a:bodyPr/>
          <a:lstStyle>
            <a:lvl1pPr>
              <a:defRPr/>
            </a:lvl1pPr>
          </a:lstStyle>
          <a:p>
            <a:pPr>
              <a:defRPr/>
            </a:pPr>
            <a:fld id="{85285C09-21DE-42AE-A47E-EBBB11E59785}" type="datetimeFigureOut">
              <a:rPr lang="ru-RU"/>
              <a:pPr>
                <a:defRPr/>
              </a:pPr>
              <a:t>26.04.2014</a:t>
            </a:fld>
            <a:endParaRPr lang="ru-RU"/>
          </a:p>
        </p:txBody>
      </p:sp>
      <p:sp>
        <p:nvSpPr>
          <p:cNvPr id="4" name="Rectangle 4"/>
          <p:cNvSpPr>
            <a:spLocks noGrp="1" noChangeArrowheads="1"/>
          </p:cNvSpPr>
          <p:nvPr>
            <p:ph type="ftr" idx="11"/>
          </p:nvPr>
        </p:nvSpPr>
        <p:spPr>
          <a:ln/>
        </p:spPr>
        <p:txBody>
          <a:bodyPr/>
          <a:lstStyle>
            <a:lvl1pPr>
              <a:defRPr/>
            </a:lvl1pPr>
          </a:lstStyle>
          <a:p>
            <a:pPr>
              <a:defRPr/>
            </a:pPr>
            <a:endParaRPr lang="ru-RU"/>
          </a:p>
        </p:txBody>
      </p:sp>
      <p:sp>
        <p:nvSpPr>
          <p:cNvPr id="5" name="Rectangle 5"/>
          <p:cNvSpPr>
            <a:spLocks noGrp="1" noChangeArrowheads="1"/>
          </p:cNvSpPr>
          <p:nvPr>
            <p:ph type="sldNum" idx="12"/>
          </p:nvPr>
        </p:nvSpPr>
        <p:spPr>
          <a:ln/>
        </p:spPr>
        <p:txBody>
          <a:bodyPr/>
          <a:lstStyle>
            <a:lvl1pPr>
              <a:defRPr/>
            </a:lvl1pPr>
          </a:lstStyle>
          <a:p>
            <a:pPr>
              <a:defRPr/>
            </a:pPr>
            <a:fld id="{75B000E8-8B35-4A7F-A407-253B4CEC139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77C67EFF-80BB-47C6-873D-3559F560E779}" type="datetimeFigureOut">
              <a:rPr lang="ru-RU"/>
              <a:pPr>
                <a:defRPr/>
              </a:pPr>
              <a:t>26.04.2014</a:t>
            </a:fld>
            <a:endParaRPr lang="ru-RU"/>
          </a:p>
        </p:txBody>
      </p:sp>
      <p:sp>
        <p:nvSpPr>
          <p:cNvPr id="3" name="Rectangle 4"/>
          <p:cNvSpPr>
            <a:spLocks noGrp="1" noChangeArrowheads="1"/>
          </p:cNvSpPr>
          <p:nvPr>
            <p:ph type="ftr" idx="11"/>
          </p:nvPr>
        </p:nvSpPr>
        <p:spPr>
          <a:ln/>
        </p:spPr>
        <p:txBody>
          <a:bodyPr/>
          <a:lstStyle>
            <a:lvl1pPr>
              <a:defRPr/>
            </a:lvl1pPr>
          </a:lstStyle>
          <a:p>
            <a:pPr>
              <a:defRPr/>
            </a:pPr>
            <a:endParaRPr lang="ru-RU"/>
          </a:p>
        </p:txBody>
      </p:sp>
      <p:sp>
        <p:nvSpPr>
          <p:cNvPr id="4" name="Rectangle 5"/>
          <p:cNvSpPr>
            <a:spLocks noGrp="1" noChangeArrowheads="1"/>
          </p:cNvSpPr>
          <p:nvPr>
            <p:ph type="sldNum" idx="12"/>
          </p:nvPr>
        </p:nvSpPr>
        <p:spPr>
          <a:ln/>
        </p:spPr>
        <p:txBody>
          <a:bodyPr/>
          <a:lstStyle>
            <a:lvl1pPr>
              <a:defRPr/>
            </a:lvl1pPr>
          </a:lstStyle>
          <a:p>
            <a:pPr>
              <a:defRPr/>
            </a:pPr>
            <a:fld id="{8B98FDEE-BC27-4FF3-B716-C12530CD888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920" y="273629"/>
            <a:ext cx="3008160" cy="1160762"/>
          </a:xfrm>
        </p:spPr>
        <p:txBody>
          <a:bodyPr anchor="b"/>
          <a:lstStyle>
            <a:lvl1pPr algn="l">
              <a:defRPr sz="1800" b="1"/>
            </a:lvl1pPr>
          </a:lstStyle>
          <a:p>
            <a:r>
              <a:rPr lang="ru-RU" smtClean="0"/>
              <a:t>Образец заголовка</a:t>
            </a:r>
            <a:endParaRPr lang="ru-RU"/>
          </a:p>
        </p:txBody>
      </p:sp>
      <p:sp>
        <p:nvSpPr>
          <p:cNvPr id="3" name="Содержимое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ru-RU" smtClean="0"/>
              <a:t>Образец текста</a:t>
            </a:r>
          </a:p>
        </p:txBody>
      </p:sp>
      <p:sp>
        <p:nvSpPr>
          <p:cNvPr id="5" name="Rectangle 3"/>
          <p:cNvSpPr>
            <a:spLocks noGrp="1" noChangeArrowheads="1"/>
          </p:cNvSpPr>
          <p:nvPr>
            <p:ph type="dt" idx="10"/>
          </p:nvPr>
        </p:nvSpPr>
        <p:spPr>
          <a:ln/>
        </p:spPr>
        <p:txBody>
          <a:bodyPr/>
          <a:lstStyle>
            <a:lvl1pPr>
              <a:defRPr/>
            </a:lvl1pPr>
          </a:lstStyle>
          <a:p>
            <a:pPr>
              <a:defRPr/>
            </a:pPr>
            <a:fld id="{CDC5D480-9CE9-4915-8A30-625816751842}" type="datetimeFigureOut">
              <a:rPr lang="ru-RU"/>
              <a:pPr>
                <a:defRPr/>
              </a:pPr>
              <a:t>26.04.2014</a:t>
            </a:fld>
            <a:endParaRPr lang="ru-RU"/>
          </a:p>
        </p:txBody>
      </p:sp>
      <p:sp>
        <p:nvSpPr>
          <p:cNvPr id="6" name="Rectangle 4"/>
          <p:cNvSpPr>
            <a:spLocks noGrp="1" noChangeArrowheads="1"/>
          </p:cNvSpPr>
          <p:nvPr>
            <p:ph type="ftr" idx="11"/>
          </p:nvPr>
        </p:nvSpPr>
        <p:spPr>
          <a:ln/>
        </p:spPr>
        <p:txBody>
          <a:bodyPr/>
          <a:lstStyle>
            <a:lvl1pPr>
              <a:defRPr/>
            </a:lvl1pPr>
          </a:lstStyle>
          <a:p>
            <a:pPr>
              <a:defRPr/>
            </a:pPr>
            <a:endParaRPr lang="ru-RU"/>
          </a:p>
        </p:txBody>
      </p:sp>
      <p:sp>
        <p:nvSpPr>
          <p:cNvPr id="7" name="Rectangle 5"/>
          <p:cNvSpPr>
            <a:spLocks noGrp="1" noChangeArrowheads="1"/>
          </p:cNvSpPr>
          <p:nvPr>
            <p:ph type="sldNum" idx="12"/>
          </p:nvPr>
        </p:nvSpPr>
        <p:spPr>
          <a:ln/>
        </p:spPr>
        <p:txBody>
          <a:bodyPr/>
          <a:lstStyle>
            <a:lvl1pPr>
              <a:defRPr/>
            </a:lvl1pPr>
          </a:lstStyle>
          <a:p>
            <a:pPr>
              <a:defRPr/>
            </a:pPr>
            <a:fld id="{62853B21-701F-4D8B-B3F1-797562A1AA3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801" y="4800025"/>
            <a:ext cx="5486400" cy="567420"/>
          </a:xfrm>
        </p:spPr>
        <p:txBody>
          <a:bodyPr anchor="b"/>
          <a:lstStyle>
            <a:lvl1pPr algn="l">
              <a:defRPr sz="1800" b="1"/>
            </a:lvl1pPr>
          </a:lstStyle>
          <a:p>
            <a:r>
              <a:rPr lang="ru-RU" smtClean="0"/>
              <a:t>Образец заголовка</a:t>
            </a:r>
            <a:endParaRPr lang="ru-RU"/>
          </a:p>
        </p:txBody>
      </p:sp>
      <p:sp>
        <p:nvSpPr>
          <p:cNvPr id="3" name="Рисунок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r>
              <a:rPr lang="ru-RU" noProof="0" smtClean="0"/>
              <a:t>Вставка рисунка</a:t>
            </a:r>
          </a:p>
        </p:txBody>
      </p:sp>
      <p:sp>
        <p:nvSpPr>
          <p:cNvPr id="4" name="Текст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ru-RU" smtClean="0"/>
              <a:t>Образец текста</a:t>
            </a:r>
          </a:p>
        </p:txBody>
      </p:sp>
      <p:sp>
        <p:nvSpPr>
          <p:cNvPr id="5" name="Rectangle 3"/>
          <p:cNvSpPr>
            <a:spLocks noGrp="1" noChangeArrowheads="1"/>
          </p:cNvSpPr>
          <p:nvPr>
            <p:ph type="dt" idx="10"/>
          </p:nvPr>
        </p:nvSpPr>
        <p:spPr>
          <a:ln/>
        </p:spPr>
        <p:txBody>
          <a:bodyPr/>
          <a:lstStyle>
            <a:lvl1pPr>
              <a:defRPr/>
            </a:lvl1pPr>
          </a:lstStyle>
          <a:p>
            <a:pPr>
              <a:defRPr/>
            </a:pPr>
            <a:fld id="{9ECDBFF9-534F-4ED0-A45E-D7A23F162409}" type="datetimeFigureOut">
              <a:rPr lang="ru-RU"/>
              <a:pPr>
                <a:defRPr/>
              </a:pPr>
              <a:t>26.04.2014</a:t>
            </a:fld>
            <a:endParaRPr lang="ru-RU"/>
          </a:p>
        </p:txBody>
      </p:sp>
      <p:sp>
        <p:nvSpPr>
          <p:cNvPr id="6" name="Rectangle 4"/>
          <p:cNvSpPr>
            <a:spLocks noGrp="1" noChangeArrowheads="1"/>
          </p:cNvSpPr>
          <p:nvPr>
            <p:ph type="ftr" idx="11"/>
          </p:nvPr>
        </p:nvSpPr>
        <p:spPr>
          <a:ln/>
        </p:spPr>
        <p:txBody>
          <a:bodyPr/>
          <a:lstStyle>
            <a:lvl1pPr>
              <a:defRPr/>
            </a:lvl1pPr>
          </a:lstStyle>
          <a:p>
            <a:pPr>
              <a:defRPr/>
            </a:pPr>
            <a:endParaRPr lang="ru-RU"/>
          </a:p>
        </p:txBody>
      </p:sp>
      <p:sp>
        <p:nvSpPr>
          <p:cNvPr id="7" name="Rectangle 5"/>
          <p:cNvSpPr>
            <a:spLocks noGrp="1" noChangeArrowheads="1"/>
          </p:cNvSpPr>
          <p:nvPr>
            <p:ph type="sldNum" idx="12"/>
          </p:nvPr>
        </p:nvSpPr>
        <p:spPr>
          <a:ln/>
        </p:spPr>
        <p:txBody>
          <a:bodyPr/>
          <a:lstStyle>
            <a:lvl1pPr>
              <a:defRPr/>
            </a:lvl1pPr>
          </a:lstStyle>
          <a:p>
            <a:pPr>
              <a:defRPr/>
            </a:pPr>
            <a:fld id="{4A3C6403-E2C1-4B52-B96A-6BF976B4B02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3050"/>
            <a:ext cx="8226425" cy="114458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Для правки текста заголовка щелкните мышью</a:t>
            </a:r>
          </a:p>
        </p:txBody>
      </p:sp>
      <p:sp>
        <p:nvSpPr>
          <p:cNvPr id="1027" name="Rectangle 2"/>
          <p:cNvSpPr>
            <a:spLocks noGrp="1" noChangeArrowheads="1"/>
          </p:cNvSpPr>
          <p:nvPr>
            <p:ph type="body" idx="1"/>
          </p:nvPr>
        </p:nvSpPr>
        <p:spPr bwMode="auto">
          <a:xfrm>
            <a:off x="457200" y="1604963"/>
            <a:ext cx="8226425" cy="4524375"/>
          </a:xfrm>
          <a:prstGeom prst="rect">
            <a:avLst/>
          </a:prstGeom>
          <a:noFill/>
          <a:ln w="9525">
            <a:noFill/>
            <a:round/>
            <a:headEnd/>
            <a:tailEnd/>
          </a:ln>
        </p:spPr>
        <p:txBody>
          <a:bodyPr vert="horz" wrap="square" lIns="0" tIns="25602" rIns="0" bIns="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Четвертый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
        <p:nvSpPr>
          <p:cNvPr id="2" name="Rectangle 3"/>
          <p:cNvSpPr>
            <a:spLocks noGrp="1" noChangeArrowheads="1"/>
          </p:cNvSpPr>
          <p:nvPr>
            <p:ph type="dt"/>
          </p:nvPr>
        </p:nvSpPr>
        <p:spPr bwMode="auto">
          <a:xfrm>
            <a:off x="457200" y="6246813"/>
            <a:ext cx="2127250"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95000"/>
              </a:lnSpc>
              <a:buClr>
                <a:srgbClr val="000000"/>
              </a:buClr>
              <a:buSzPct val="100000"/>
              <a:buFont typeface="Times New Roman" pitchFamily="16" charset="0"/>
              <a:buNone/>
              <a:tabLst>
                <a:tab pos="656650" algn="l"/>
                <a:tab pos="1313299" algn="l"/>
                <a:tab pos="1969949" algn="l"/>
              </a:tabLst>
              <a:defRPr sz="1300">
                <a:solidFill>
                  <a:srgbClr val="000000"/>
                </a:solidFill>
                <a:latin typeface="Times New Roman" pitchFamily="16" charset="0"/>
                <a:ea typeface="+mn-ea"/>
                <a:cs typeface="Arial Unicode MS" charset="0"/>
              </a:defRPr>
            </a:lvl1pPr>
          </a:lstStyle>
          <a:p>
            <a:pPr>
              <a:defRPr/>
            </a:pPr>
            <a:fld id="{317F9C96-D55A-40B1-A950-4B29F5E607B4}" type="datetimeFigureOut">
              <a:rPr lang="ru-RU"/>
              <a:pPr>
                <a:defRPr/>
              </a:pPr>
              <a:t>26.04.2014</a:t>
            </a:fld>
            <a:endParaRPr lang="ru-RU"/>
          </a:p>
        </p:txBody>
      </p:sp>
      <p:sp>
        <p:nvSpPr>
          <p:cNvPr id="1028" name="Rectangle 4"/>
          <p:cNvSpPr>
            <a:spLocks noGrp="1" noChangeArrowheads="1"/>
          </p:cNvSpPr>
          <p:nvPr>
            <p:ph type="ftr"/>
          </p:nvPr>
        </p:nvSpPr>
        <p:spPr bwMode="auto">
          <a:xfrm>
            <a:off x="3127375" y="6246813"/>
            <a:ext cx="2897188"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hangingPunct="0">
              <a:lnSpc>
                <a:spcPct val="95000"/>
              </a:lnSpc>
              <a:buClr>
                <a:srgbClr val="000000"/>
              </a:buClr>
              <a:buSzPct val="100000"/>
              <a:buFont typeface="Times New Roman" pitchFamily="16" charset="0"/>
              <a:buNone/>
              <a:tabLst>
                <a:tab pos="656650" algn="l"/>
                <a:tab pos="1313299" algn="l"/>
                <a:tab pos="1969949" algn="l"/>
                <a:tab pos="2626599" algn="l"/>
              </a:tabLst>
              <a:defRPr sz="1300">
                <a:solidFill>
                  <a:srgbClr val="000000"/>
                </a:solidFill>
                <a:latin typeface="Times New Roman" pitchFamily="16" charset="0"/>
                <a:ea typeface="+mn-ea"/>
                <a:cs typeface="Arial Unicode MS" charset="0"/>
              </a:defRPr>
            </a:lvl1pPr>
          </a:lstStyle>
          <a:p>
            <a:pPr>
              <a:defRPr/>
            </a:pPr>
            <a:endParaRPr lang="ru-RU"/>
          </a:p>
        </p:txBody>
      </p:sp>
      <p:sp>
        <p:nvSpPr>
          <p:cNvPr id="1029" name="Rectangle 5"/>
          <p:cNvSpPr>
            <a:spLocks noGrp="1" noChangeArrowheads="1"/>
          </p:cNvSpPr>
          <p:nvPr>
            <p:ph type="sldNum"/>
          </p:nvPr>
        </p:nvSpPr>
        <p:spPr bwMode="auto">
          <a:xfrm>
            <a:off x="6556375" y="6246813"/>
            <a:ext cx="2128838"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hangingPunct="0">
              <a:lnSpc>
                <a:spcPct val="95000"/>
              </a:lnSpc>
              <a:buClr>
                <a:srgbClr val="000000"/>
              </a:buClr>
              <a:buSzPct val="100000"/>
              <a:buFont typeface="Times New Roman" pitchFamily="16" charset="0"/>
              <a:buNone/>
              <a:tabLst>
                <a:tab pos="656650" algn="l"/>
                <a:tab pos="1313299" algn="l"/>
                <a:tab pos="1969949" algn="l"/>
              </a:tabLst>
              <a:defRPr sz="1300">
                <a:solidFill>
                  <a:srgbClr val="000000"/>
                </a:solidFill>
                <a:latin typeface="Times New Roman" pitchFamily="16" charset="0"/>
                <a:ea typeface="+mn-ea"/>
                <a:cs typeface="Arial Unicode MS" charset="0"/>
              </a:defRPr>
            </a:lvl1pPr>
          </a:lstStyle>
          <a:p>
            <a:pPr>
              <a:defRPr/>
            </a:pPr>
            <a:fld id="{F3A8B596-C60F-4C95-BE94-145448794D4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406400"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MS Gothic"/>
          <a:cs typeface="+mj-cs"/>
        </a:defRPr>
      </a:lvl1pPr>
      <a:lvl2pPr algn="ctr" defTabSz="406400"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a:cs typeface="MS Gothic" charset="0"/>
        </a:defRPr>
      </a:lvl2pPr>
      <a:lvl3pPr algn="ctr" defTabSz="406400"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a:cs typeface="MS Gothic" charset="0"/>
        </a:defRPr>
      </a:lvl3pPr>
      <a:lvl4pPr algn="ctr" defTabSz="406400"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a:cs typeface="MS Gothic" charset="0"/>
        </a:defRPr>
      </a:lvl4pPr>
      <a:lvl5pPr algn="ctr" defTabSz="406400"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a:cs typeface="MS Gothic" charset="0"/>
        </a:defRPr>
      </a:lvl5pPr>
      <a:lvl6pPr marL="2280994"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MS Gothic" charset="0"/>
        </a:defRPr>
      </a:lvl6pPr>
      <a:lvl7pPr marL="2695720"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MS Gothic" charset="0"/>
        </a:defRPr>
      </a:lvl7pPr>
      <a:lvl8pPr marL="3110446"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MS Gothic" charset="0"/>
        </a:defRPr>
      </a:lvl8pPr>
      <a:lvl9pPr marL="3525172"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MS Gothic" charset="0"/>
        </a:defRPr>
      </a:lvl9pPr>
    </p:titleStyle>
    <p:bodyStyle>
      <a:lvl1pPr marL="309563" indent="-309563" algn="l" defTabSz="406400" rtl="0" eaLnBrk="0" fontAlgn="base" hangingPunct="0">
        <a:lnSpc>
          <a:spcPct val="93000"/>
        </a:lnSpc>
        <a:spcBef>
          <a:spcPct val="0"/>
        </a:spcBef>
        <a:spcAft>
          <a:spcPts val="1288"/>
        </a:spcAft>
        <a:buClr>
          <a:srgbClr val="000000"/>
        </a:buClr>
        <a:buSzPct val="100000"/>
        <a:buFont typeface="Times New Roman" pitchFamily="18" charset="0"/>
        <a:buChar char="•"/>
        <a:defRPr sz="2900">
          <a:solidFill>
            <a:srgbClr val="000000"/>
          </a:solidFill>
          <a:latin typeface="+mn-lt"/>
          <a:ea typeface="MS Gothic"/>
          <a:cs typeface="+mn-cs"/>
        </a:defRPr>
      </a:lvl1pPr>
      <a:lvl2pPr marL="673100" indent="-258763" algn="l" defTabSz="406400" rtl="0" eaLnBrk="0" fontAlgn="base" hangingPunct="0">
        <a:lnSpc>
          <a:spcPct val="93000"/>
        </a:lnSpc>
        <a:spcBef>
          <a:spcPct val="0"/>
        </a:spcBef>
        <a:spcAft>
          <a:spcPts val="1038"/>
        </a:spcAft>
        <a:buClr>
          <a:srgbClr val="000000"/>
        </a:buClr>
        <a:buSzPct val="100000"/>
        <a:buFont typeface="Times New Roman" pitchFamily="18" charset="0"/>
        <a:buChar char="–"/>
        <a:defRPr sz="2500">
          <a:solidFill>
            <a:srgbClr val="000000"/>
          </a:solidFill>
          <a:latin typeface="+mn-lt"/>
          <a:ea typeface="MS Gothic"/>
          <a:cs typeface="+mn-cs"/>
        </a:defRPr>
      </a:lvl2pPr>
      <a:lvl3pPr marL="1036638" indent="-206375" algn="l" defTabSz="406400" rtl="0" eaLnBrk="0" fontAlgn="base" hangingPunct="0">
        <a:lnSpc>
          <a:spcPct val="93000"/>
        </a:lnSpc>
        <a:spcBef>
          <a:spcPct val="0"/>
        </a:spcBef>
        <a:spcAft>
          <a:spcPts val="775"/>
        </a:spcAft>
        <a:buClr>
          <a:srgbClr val="000000"/>
        </a:buClr>
        <a:buSzPct val="100000"/>
        <a:buFont typeface="Times New Roman" pitchFamily="18" charset="0"/>
        <a:buChar char="•"/>
        <a:defRPr sz="2200">
          <a:solidFill>
            <a:srgbClr val="000000"/>
          </a:solidFill>
          <a:latin typeface="+mn-lt"/>
          <a:ea typeface="MS Gothic"/>
          <a:cs typeface="+mn-cs"/>
        </a:defRPr>
      </a:lvl3pPr>
      <a:lvl4pPr marL="1450975" indent="-206375" algn="l" defTabSz="406400" rtl="0" eaLnBrk="0" fontAlgn="base" hangingPunct="0">
        <a:lnSpc>
          <a:spcPct val="93000"/>
        </a:lnSpc>
        <a:spcBef>
          <a:spcPct val="0"/>
        </a:spcBef>
        <a:spcAft>
          <a:spcPts val="525"/>
        </a:spcAft>
        <a:buClr>
          <a:srgbClr val="000000"/>
        </a:buClr>
        <a:buSzPct val="100000"/>
        <a:buFont typeface="Times New Roman" pitchFamily="18" charset="0"/>
        <a:buChar char="–"/>
        <a:defRPr>
          <a:solidFill>
            <a:srgbClr val="000000"/>
          </a:solidFill>
          <a:latin typeface="+mn-lt"/>
          <a:ea typeface="MS Gothic"/>
          <a:cs typeface="+mn-cs"/>
        </a:defRPr>
      </a:lvl4pPr>
      <a:lvl5pPr marL="1865313" indent="-206375" algn="l" defTabSz="406400" rtl="0" eaLnBrk="0" fontAlgn="base" hangingPunct="0">
        <a:lnSpc>
          <a:spcPct val="93000"/>
        </a:lnSpc>
        <a:spcBef>
          <a:spcPct val="0"/>
        </a:spcBef>
        <a:spcAft>
          <a:spcPts val="263"/>
        </a:spcAft>
        <a:buClr>
          <a:srgbClr val="000000"/>
        </a:buClr>
        <a:buSzPct val="100000"/>
        <a:buFont typeface="Times New Roman" pitchFamily="18" charset="0"/>
        <a:buChar char="»"/>
        <a:defRPr>
          <a:solidFill>
            <a:srgbClr val="000000"/>
          </a:solidFill>
          <a:latin typeface="+mn-lt"/>
          <a:ea typeface="MS Gothic"/>
          <a:cs typeface="+mn-cs"/>
        </a:defRPr>
      </a:lvl5pPr>
      <a:lvl6pPr marL="2280994" indent="-207363" algn="l" defTabSz="4075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6pPr>
      <a:lvl7pPr marL="2695720" indent="-207363" algn="l" defTabSz="4075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7pPr>
      <a:lvl8pPr marL="3110446" indent="-207363" algn="l" defTabSz="4075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8pPr>
      <a:lvl9pPr marL="3525172" indent="-207363" algn="l" defTabSz="4075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9pPr>
    </p:bodyStyle>
    <p:otherStyle>
      <a:defPPr>
        <a:defRPr lang="ru-RU"/>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539750" y="565150"/>
            <a:ext cx="3000375" cy="4267200"/>
          </a:xfrm>
          <a:prstGeom prst="rect">
            <a:avLst/>
          </a:prstGeom>
          <a:noFill/>
          <a:ln w="9525">
            <a:noFill/>
            <a:miter lim="800000"/>
            <a:headEnd/>
            <a:tailEnd/>
          </a:ln>
        </p:spPr>
      </p:pic>
      <p:sp>
        <p:nvSpPr>
          <p:cNvPr id="5" name="Прямоугольник 4"/>
          <p:cNvSpPr/>
          <p:nvPr/>
        </p:nvSpPr>
        <p:spPr>
          <a:xfrm>
            <a:off x="4286248" y="2857496"/>
            <a:ext cx="4357718" cy="224676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2800" b="1" kern="10" dirty="0">
                <a:ln w="11430"/>
                <a:solidFill>
                  <a:srgbClr val="FF0000"/>
                </a:solidFill>
                <a:effectLst>
                  <a:outerShdw blurRad="50800" dist="39000" dir="5460000" algn="tl">
                    <a:srgbClr val="000000">
                      <a:alpha val="38000"/>
                    </a:srgbClr>
                  </a:outerShdw>
                </a:effectLst>
                <a:latin typeface="Arial"/>
                <a:ea typeface="+mn-ea"/>
                <a:cs typeface="Arial"/>
              </a:rPr>
              <a:t>"Роман Л.Н.Толстого </a:t>
            </a:r>
          </a:p>
          <a:p>
            <a:pPr algn="ctr">
              <a:defRPr/>
            </a:pPr>
            <a:r>
              <a:rPr lang="ru-RU" sz="2800" b="1" kern="10" dirty="0">
                <a:ln w="11430"/>
                <a:solidFill>
                  <a:srgbClr val="FF0000"/>
                </a:solidFill>
                <a:effectLst>
                  <a:outerShdw blurRad="50800" dist="39000" dir="5460000" algn="tl">
                    <a:srgbClr val="000000">
                      <a:alpha val="38000"/>
                    </a:srgbClr>
                  </a:outerShdw>
                </a:effectLst>
                <a:latin typeface="Arial"/>
                <a:ea typeface="+mn-ea"/>
                <a:cs typeface="Arial"/>
              </a:rPr>
              <a:t>"Война и мир".  1805год.  </a:t>
            </a:r>
          </a:p>
          <a:p>
            <a:pPr algn="ctr">
              <a:defRPr/>
            </a:pPr>
            <a:r>
              <a:rPr lang="ru-RU" sz="2800" b="1" kern="10" dirty="0">
                <a:ln w="11430"/>
                <a:solidFill>
                  <a:srgbClr val="FF0000"/>
                </a:solidFill>
                <a:effectLst>
                  <a:outerShdw blurRad="50800" dist="39000" dir="5460000" algn="tl">
                    <a:srgbClr val="000000">
                      <a:alpha val="38000"/>
                    </a:srgbClr>
                  </a:outerShdw>
                </a:effectLst>
                <a:latin typeface="Arial"/>
                <a:ea typeface="+mn-ea"/>
                <a:cs typeface="Arial"/>
              </a:rPr>
              <a:t>В салоне </a:t>
            </a:r>
            <a:r>
              <a:rPr lang="ru-RU" sz="2800" b="1" kern="10" dirty="0" err="1">
                <a:ln w="11430"/>
                <a:solidFill>
                  <a:srgbClr val="FF0000"/>
                </a:solidFill>
                <a:effectLst>
                  <a:outerShdw blurRad="50800" dist="39000" dir="5460000" algn="tl">
                    <a:srgbClr val="000000">
                      <a:alpha val="38000"/>
                    </a:srgbClr>
                  </a:outerShdw>
                </a:effectLst>
                <a:latin typeface="Arial"/>
                <a:ea typeface="+mn-ea"/>
                <a:cs typeface="Arial"/>
              </a:rPr>
              <a:t>А.П.Шерер</a:t>
            </a:r>
            <a:endParaRPr lang="ru-RU" sz="2800" b="1" kern="10" dirty="0">
              <a:ln w="11430"/>
              <a:solidFill>
                <a:srgbClr val="FF0000"/>
              </a:solidFill>
              <a:effectLst>
                <a:outerShdw blurRad="50800" dist="39000" dir="5460000" algn="tl">
                  <a:srgbClr val="000000">
                    <a:alpha val="38000"/>
                  </a:srgbClr>
                </a:outerShdw>
              </a:effectLst>
              <a:latin typeface="Arial"/>
              <a:ea typeface="+mn-ea"/>
              <a:cs typeface="Arial"/>
            </a:endParaRPr>
          </a:p>
          <a:p>
            <a:pPr algn="ctr">
              <a:defRPr/>
            </a:pPr>
            <a:r>
              <a:rPr lang="ru-RU" sz="2800" b="1" kern="10" dirty="0">
                <a:ln w="11430"/>
                <a:solidFill>
                  <a:srgbClr val="FF0000"/>
                </a:solidFill>
                <a:effectLst>
                  <a:outerShdw blurRad="50800" dist="39000" dir="5460000" algn="tl">
                    <a:srgbClr val="000000">
                      <a:alpha val="38000"/>
                    </a:srgbClr>
                  </a:outerShdw>
                </a:effectLst>
                <a:latin typeface="Arial"/>
                <a:ea typeface="+mn-ea"/>
                <a:cs typeface="Arial"/>
              </a:rPr>
              <a:t> и в доме Ростовых"</a:t>
            </a:r>
            <a:endParaRPr lang="ru-RU" sz="2800" b="1" dirty="0">
              <a:ln w="11430"/>
              <a:solidFill>
                <a:srgbClr val="FF0000"/>
              </a:solidFill>
              <a:effectLst>
                <a:outerShdw blurRad="50800" dist="39000" dir="5460000" algn="tl">
                  <a:srgbClr val="000000">
                    <a:alpha val="38000"/>
                  </a:srgbClr>
                </a:outerShdw>
              </a:effectLst>
              <a:ea typeface="+mn-ea"/>
            </a:endParaRPr>
          </a:p>
        </p:txBody>
      </p:sp>
      <p:pic>
        <p:nvPicPr>
          <p:cNvPr id="2052" name="Picture 2" descr="http://img0.liveinternet.ru/images/attach/c/4/80/313/80313256_tolstoy.jpg"/>
          <p:cNvPicPr>
            <a:picLocks noChangeAspect="1" noChangeArrowheads="1"/>
          </p:cNvPicPr>
          <p:nvPr/>
        </p:nvPicPr>
        <p:blipFill>
          <a:blip r:embed="rId4"/>
          <a:srcRect/>
          <a:stretch>
            <a:fillRect/>
          </a:stretch>
        </p:blipFill>
        <p:spPr bwMode="auto">
          <a:xfrm>
            <a:off x="6357938" y="428625"/>
            <a:ext cx="2119312" cy="246856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lIns="91440" tIns="45720" rIns="91440" bIns="45720"/>
          <a:lstStyle/>
          <a:p>
            <a:pPr eaLnBrk="1" hangingPunct="1"/>
            <a:r>
              <a:rPr lang="ru-RU" smtClean="0">
                <a:solidFill>
                  <a:srgbClr val="C00000"/>
                </a:solidFill>
                <a:ea typeface="MS Gothic" pitchFamily="49" charset="-128"/>
              </a:rPr>
              <a:t>Проблема:</a:t>
            </a:r>
          </a:p>
        </p:txBody>
      </p:sp>
      <p:sp>
        <p:nvSpPr>
          <p:cNvPr id="11267" name="Rectangle 3"/>
          <p:cNvSpPr>
            <a:spLocks noGrp="1"/>
          </p:cNvSpPr>
          <p:nvPr>
            <p:ph idx="1"/>
          </p:nvPr>
        </p:nvSpPr>
        <p:spPr/>
        <p:txBody>
          <a:bodyPr/>
          <a:lstStyle/>
          <a:p>
            <a:pPr algn="ctr" eaLnBrk="1" hangingPunct="1"/>
            <a:r>
              <a:rPr lang="ru-RU" smtClean="0">
                <a:solidFill>
                  <a:srgbClr val="C00000"/>
                </a:solidFill>
                <a:ea typeface="MS Gothic" pitchFamily="49" charset="-128"/>
              </a:rPr>
              <a:t>Отношение автора к нормам жизни высшего света.</a:t>
            </a:r>
          </a:p>
          <a:p>
            <a:pPr eaLnBrk="1" hangingPunct="1">
              <a:buFont typeface="Wingdings 2" pitchFamily="18" charset="2"/>
              <a:buNone/>
            </a:pPr>
            <a:endParaRPr lang="ru-RU" smtClean="0">
              <a:ea typeface="MS Gothic" pitchFamily="49" charset="-128"/>
            </a:endParaRPr>
          </a:p>
        </p:txBody>
      </p:sp>
      <p:sp>
        <p:nvSpPr>
          <p:cNvPr id="11268" name="AutoShape 4"/>
          <p:cNvSpPr>
            <a:spLocks noChangeArrowheads="1"/>
          </p:cNvSpPr>
          <p:nvPr/>
        </p:nvSpPr>
        <p:spPr bwMode="auto">
          <a:xfrm>
            <a:off x="1331913" y="3357563"/>
            <a:ext cx="2668587" cy="2714625"/>
          </a:xfrm>
          <a:prstGeom prst="flowChartDocument">
            <a:avLst/>
          </a:prstGeom>
          <a:solidFill>
            <a:schemeClr val="accent1"/>
          </a:solidFill>
          <a:ln w="9525">
            <a:solidFill>
              <a:schemeClr val="tx1"/>
            </a:solidFill>
            <a:miter lim="800000"/>
            <a:headEnd/>
            <a:tailEnd/>
          </a:ln>
        </p:spPr>
        <p:txBody>
          <a:bodyPr wrap="none" anchor="ctr"/>
          <a:lstStyle/>
          <a:p>
            <a:pPr algn="ctr"/>
            <a:r>
              <a:rPr lang="ru-RU" sz="2800">
                <a:solidFill>
                  <a:schemeClr val="bg1"/>
                </a:solidFill>
              </a:rPr>
              <a:t>Какие нормы</a:t>
            </a:r>
          </a:p>
          <a:p>
            <a:pPr algn="ctr"/>
            <a:r>
              <a:rPr lang="ru-RU" sz="2800">
                <a:solidFill>
                  <a:schemeClr val="bg1"/>
                </a:solidFill>
              </a:rPr>
              <a:t> Л.Н. Толстой</a:t>
            </a:r>
          </a:p>
          <a:p>
            <a:pPr algn="ctr"/>
            <a:r>
              <a:rPr lang="ru-RU" sz="2800">
                <a:solidFill>
                  <a:schemeClr val="bg1"/>
                </a:solidFill>
              </a:rPr>
              <a:t>утверждает?</a:t>
            </a:r>
          </a:p>
        </p:txBody>
      </p:sp>
      <p:sp>
        <p:nvSpPr>
          <p:cNvPr id="11269" name="AutoShape 8"/>
          <p:cNvSpPr>
            <a:spLocks noChangeArrowheads="1"/>
          </p:cNvSpPr>
          <p:nvPr/>
        </p:nvSpPr>
        <p:spPr bwMode="auto">
          <a:xfrm>
            <a:off x="5143500" y="3429000"/>
            <a:ext cx="2452688" cy="2357438"/>
          </a:xfrm>
          <a:prstGeom prst="flowChartDocument">
            <a:avLst/>
          </a:prstGeom>
          <a:solidFill>
            <a:schemeClr val="accent1"/>
          </a:solidFill>
          <a:ln w="9525">
            <a:solidFill>
              <a:schemeClr val="tx1"/>
            </a:solidFill>
            <a:miter lim="800000"/>
            <a:headEnd/>
            <a:tailEnd/>
          </a:ln>
        </p:spPr>
        <p:txBody>
          <a:bodyPr wrap="none" anchor="ctr"/>
          <a:lstStyle/>
          <a:p>
            <a:pPr algn="ctr"/>
            <a:r>
              <a:rPr lang="ru-RU" sz="2800">
                <a:solidFill>
                  <a:schemeClr val="bg1"/>
                </a:solidFill>
              </a:rPr>
              <a:t>Какие нормы </a:t>
            </a:r>
          </a:p>
          <a:p>
            <a:pPr algn="ctr"/>
            <a:r>
              <a:rPr lang="ru-RU" sz="2800">
                <a:solidFill>
                  <a:schemeClr val="bg1"/>
                </a:solidFill>
              </a:rPr>
              <a:t>Л.Н.Толстой </a:t>
            </a:r>
          </a:p>
          <a:p>
            <a:pPr algn="ctr"/>
            <a:r>
              <a:rPr lang="ru-RU" sz="2800">
                <a:solidFill>
                  <a:schemeClr val="bg1"/>
                </a:solidFill>
              </a:rPr>
              <a:t>отрицает?</a:t>
            </a:r>
          </a:p>
        </p:txBody>
      </p:sp>
      <p:sp>
        <p:nvSpPr>
          <p:cNvPr id="11270" name="Line 10"/>
          <p:cNvSpPr>
            <a:spLocks noChangeShapeType="1"/>
          </p:cNvSpPr>
          <p:nvPr/>
        </p:nvSpPr>
        <p:spPr bwMode="auto">
          <a:xfrm flipH="1">
            <a:off x="2771775" y="2205038"/>
            <a:ext cx="1079500" cy="1152525"/>
          </a:xfrm>
          <a:prstGeom prst="line">
            <a:avLst/>
          </a:prstGeom>
          <a:noFill/>
          <a:ln w="9525">
            <a:solidFill>
              <a:schemeClr val="tx1"/>
            </a:solidFill>
            <a:round/>
            <a:headEnd/>
            <a:tailEnd type="triangle" w="med" len="med"/>
          </a:ln>
        </p:spPr>
        <p:txBody>
          <a:bodyPr/>
          <a:lstStyle/>
          <a:p>
            <a:endParaRPr lang="ru-RU"/>
          </a:p>
        </p:txBody>
      </p:sp>
      <p:sp>
        <p:nvSpPr>
          <p:cNvPr id="11271" name="Line 11"/>
          <p:cNvSpPr>
            <a:spLocks noChangeShapeType="1"/>
          </p:cNvSpPr>
          <p:nvPr/>
        </p:nvSpPr>
        <p:spPr bwMode="auto">
          <a:xfrm>
            <a:off x="5580063" y="2205038"/>
            <a:ext cx="1008062" cy="1223962"/>
          </a:xfrm>
          <a:prstGeom prst="line">
            <a:avLst/>
          </a:prstGeom>
          <a:noFill/>
          <a:ln w="9525">
            <a:solidFill>
              <a:schemeClr val="tx1"/>
            </a:solidFill>
            <a:round/>
            <a:headEnd/>
            <a:tailEnd type="triangle" w="med" len="med"/>
          </a:ln>
        </p:spPr>
        <p:txBody>
          <a:bodyPr/>
          <a:lstStyle/>
          <a:p>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500063" y="0"/>
            <a:ext cx="8226425" cy="1143000"/>
          </a:xfrm>
        </p:spPr>
        <p:txBody>
          <a:bodyPr lIns="91440" tIns="45720" rIns="91440" bIns="45720"/>
          <a:lstStyle/>
          <a:p>
            <a:pPr eaLnBrk="1" hangingPunct="1"/>
            <a:r>
              <a:rPr lang="ru-RU" b="1" i="1" smtClean="0">
                <a:solidFill>
                  <a:srgbClr val="00B050"/>
                </a:solidFill>
                <a:ea typeface="MS Gothic" pitchFamily="49" charset="-128"/>
              </a:rPr>
              <a:t>Герои романа</a:t>
            </a:r>
          </a:p>
        </p:txBody>
      </p:sp>
      <p:pic>
        <p:nvPicPr>
          <p:cNvPr id="12295" name="Picture 7" descr="i[18]"/>
          <p:cNvPicPr>
            <a:picLocks noChangeAspect="1" noChangeArrowheads="1"/>
          </p:cNvPicPr>
          <p:nvPr/>
        </p:nvPicPr>
        <p:blipFill>
          <a:blip r:embed="rId2"/>
          <a:srcRect/>
          <a:stretch>
            <a:fillRect/>
          </a:stretch>
        </p:blipFill>
        <p:spPr bwMode="auto">
          <a:xfrm>
            <a:off x="6786563" y="390525"/>
            <a:ext cx="1500187" cy="2379663"/>
          </a:xfrm>
          <a:prstGeom prst="rect">
            <a:avLst/>
          </a:prstGeom>
          <a:noFill/>
          <a:ln w="9525">
            <a:noFill/>
            <a:miter lim="800000"/>
            <a:headEnd/>
            <a:tailEnd/>
          </a:ln>
        </p:spPr>
      </p:pic>
      <p:pic>
        <p:nvPicPr>
          <p:cNvPr id="9" name="Рисунок 8" descr="http://school.xvatit.com/images/7/75/T27vim3.jpeg"/>
          <p:cNvPicPr>
            <a:picLocks noChangeAspect="1" noChangeArrowheads="1"/>
          </p:cNvPicPr>
          <p:nvPr/>
        </p:nvPicPr>
        <p:blipFill>
          <a:blip r:embed="rId3"/>
          <a:srcRect/>
          <a:stretch>
            <a:fillRect/>
          </a:stretch>
        </p:blipFill>
        <p:spPr bwMode="auto">
          <a:xfrm>
            <a:off x="357188" y="857250"/>
            <a:ext cx="3143250" cy="4422775"/>
          </a:xfrm>
          <a:prstGeom prst="rect">
            <a:avLst/>
          </a:prstGeom>
          <a:noFill/>
          <a:ln w="9525">
            <a:noFill/>
            <a:miter lim="800000"/>
            <a:headEnd/>
            <a:tailEnd/>
          </a:ln>
        </p:spPr>
      </p:pic>
      <p:pic>
        <p:nvPicPr>
          <p:cNvPr id="10" name="Рисунок 9" descr="http://bibnout.ru/wp-content/uploads/2010/06/99ab853b6205.jpg"/>
          <p:cNvPicPr>
            <a:picLocks noChangeAspect="1" noChangeArrowheads="1"/>
          </p:cNvPicPr>
          <p:nvPr/>
        </p:nvPicPr>
        <p:blipFill>
          <a:blip r:embed="rId4"/>
          <a:srcRect/>
          <a:stretch>
            <a:fillRect/>
          </a:stretch>
        </p:blipFill>
        <p:spPr bwMode="auto">
          <a:xfrm>
            <a:off x="4000500" y="2928938"/>
            <a:ext cx="4664075" cy="3476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3000"/>
                                        <p:tgtEl>
                                          <p:spTgt spid="9"/>
                                        </p:tgtEl>
                                      </p:cBhvr>
                                    </p:animEffect>
                                  </p:childTnLst>
                                </p:cTn>
                              </p:par>
                            </p:childTnLst>
                          </p:cTn>
                        </p:par>
                        <p:par>
                          <p:cTn id="8" fill="hold">
                            <p:stCondLst>
                              <p:cond delay="3000"/>
                            </p:stCondLst>
                            <p:childTnLst>
                              <p:par>
                                <p:cTn id="9" presetID="8" presetClass="entr" presetSubtype="3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amond(out)">
                                      <p:cBhvr>
                                        <p:cTn id="11" dur="3000"/>
                                        <p:tgtEl>
                                          <p:spTgt spid="10"/>
                                        </p:tgtEl>
                                      </p:cBhvr>
                                    </p:animEffect>
                                  </p:childTnLst>
                                </p:cTn>
                              </p:par>
                            </p:childTnLst>
                          </p:cTn>
                        </p:par>
                        <p:par>
                          <p:cTn id="12" fill="hold">
                            <p:stCondLst>
                              <p:cond delay="6000"/>
                            </p:stCondLst>
                            <p:childTnLst>
                              <p:par>
                                <p:cTn id="13" presetID="8" presetClass="entr" presetSubtype="16" fill="hold" nodeType="afterEffect">
                                  <p:stCondLst>
                                    <p:cond delay="0"/>
                                  </p:stCondLst>
                                  <p:childTnLst>
                                    <p:set>
                                      <p:cBhvr>
                                        <p:cTn id="14" dur="1" fill="hold">
                                          <p:stCondLst>
                                            <p:cond delay="0"/>
                                          </p:stCondLst>
                                        </p:cTn>
                                        <p:tgtEl>
                                          <p:spTgt spid="12295"/>
                                        </p:tgtEl>
                                        <p:attrNameLst>
                                          <p:attrName>style.visibility</p:attrName>
                                        </p:attrNameLst>
                                      </p:cBhvr>
                                      <p:to>
                                        <p:strVal val="visible"/>
                                      </p:to>
                                    </p:set>
                                    <p:animEffect transition="in" filter="diamond(in)">
                                      <p:cBhvr>
                                        <p:cTn id="15" dur="30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Содержимое 4"/>
          <p:cNvSpPr>
            <a:spLocks noGrp="1"/>
          </p:cNvSpPr>
          <p:nvPr>
            <p:ph idx="1"/>
          </p:nvPr>
        </p:nvSpPr>
        <p:spPr>
          <a:xfrm>
            <a:off x="3575050" y="273050"/>
            <a:ext cx="5111750" cy="6442075"/>
          </a:xfrm>
        </p:spPr>
        <p:txBody>
          <a:bodyPr/>
          <a:lstStyle/>
          <a:p>
            <a:pPr eaLnBrk="1" hangingPunct="1"/>
            <a:r>
              <a:rPr lang="ru-RU" sz="2400" smtClean="0">
                <a:ea typeface="MS Gothic" pitchFamily="49" charset="-128"/>
              </a:rPr>
              <a:t> </a:t>
            </a:r>
            <a:r>
              <a:rPr lang="ru-RU" sz="2400" b="1" smtClean="0">
                <a:ea typeface="MS Gothic" pitchFamily="49" charset="-128"/>
              </a:rPr>
              <a:t>Мир Ростовых— это тот мир, нормы которого Толстым ____________ за их ____________ и ___________, чистоту и сердечность; вызывает восхищение и патриотизм «ростовской породы». Отметим сцену приёма гостей графом Ильёй Ростовым, которым всем без исключения, «как выше, так и ниже его стоявшим людям» говорил: «Очень, очень вам благодарен за себя и за дорогих именинниц». Даже шутки у Ростовых носят ______________, ___________ характер</a:t>
            </a:r>
            <a:r>
              <a:rPr lang="ru-RU" sz="2000" b="1" smtClean="0">
                <a:ea typeface="MS Gothic" pitchFamily="49" charset="-128"/>
              </a:rPr>
              <a:t>.</a:t>
            </a:r>
          </a:p>
        </p:txBody>
      </p:sp>
      <p:sp>
        <p:nvSpPr>
          <p:cNvPr id="13315" name="Текст 5"/>
          <p:cNvSpPr>
            <a:spLocks noGrp="1"/>
          </p:cNvSpPr>
          <p:nvPr>
            <p:ph type="body" sz="half" idx="2"/>
          </p:nvPr>
        </p:nvSpPr>
        <p:spPr>
          <a:xfrm>
            <a:off x="857250" y="2357438"/>
            <a:ext cx="2471738" cy="1779587"/>
          </a:xfrm>
        </p:spPr>
        <p:txBody>
          <a:bodyPr/>
          <a:lstStyle/>
          <a:p>
            <a:pPr eaLnBrk="1" hangingPunct="1"/>
            <a:r>
              <a:rPr lang="ru-RU" sz="2400" b="1" smtClean="0">
                <a:solidFill>
                  <a:srgbClr val="C00000"/>
                </a:solidFill>
                <a:ea typeface="MS Gothic" pitchFamily="49" charset="-128"/>
              </a:rPr>
              <a:t>2. Как относится Толстой к миру Ростовых?</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4"/>
          <p:cNvSpPr>
            <a:spLocks noGrp="1"/>
          </p:cNvSpPr>
          <p:nvPr>
            <p:ph idx="1"/>
          </p:nvPr>
        </p:nvSpPr>
        <p:spPr>
          <a:xfrm>
            <a:off x="3571875" y="571500"/>
            <a:ext cx="5111750" cy="6584950"/>
          </a:xfrm>
        </p:spPr>
        <p:txBody>
          <a:bodyPr/>
          <a:lstStyle/>
          <a:p>
            <a:pPr eaLnBrk="1" hangingPunct="1">
              <a:buFont typeface="Times New Roman" pitchFamily="18" charset="0"/>
              <a:buNone/>
              <a:defRPr/>
            </a:pPr>
            <a:r>
              <a:rPr lang="ru-RU" sz="2200" dirty="0" smtClean="0">
                <a:ea typeface="MS Gothic" pitchFamily="49" charset="-128"/>
              </a:rPr>
              <a:t>    </a:t>
            </a:r>
            <a:r>
              <a:rPr lang="ru-RU" sz="2200" b="1" dirty="0" smtClean="0">
                <a:ea typeface="MS Gothic" pitchFamily="49" charset="-128"/>
              </a:rPr>
              <a:t>Мир Ростовых— это тот мир, нормы которого Толстым  </a:t>
            </a:r>
            <a:r>
              <a:rPr lang="ru-RU" sz="2400" b="1" u="sng" dirty="0" smtClean="0">
                <a:solidFill>
                  <a:schemeClr val="accent6"/>
                </a:solidFill>
                <a:ea typeface="MS Gothic" pitchFamily="49" charset="-128"/>
              </a:rPr>
              <a:t>утверждаются </a:t>
            </a:r>
            <a:r>
              <a:rPr lang="ru-RU" sz="2200" b="1" dirty="0" smtClean="0">
                <a:ea typeface="MS Gothic" pitchFamily="49" charset="-128"/>
              </a:rPr>
              <a:t>за их </a:t>
            </a:r>
            <a:r>
              <a:rPr lang="ru-RU" sz="2400" b="1" u="sng" dirty="0" smtClean="0">
                <a:solidFill>
                  <a:schemeClr val="accent6"/>
                </a:solidFill>
                <a:ea typeface="MS Gothic" pitchFamily="49" charset="-128"/>
              </a:rPr>
              <a:t>простоту </a:t>
            </a:r>
            <a:r>
              <a:rPr lang="ru-RU" sz="2400" b="1" dirty="0" smtClean="0">
                <a:solidFill>
                  <a:schemeClr val="accent6"/>
                </a:solidFill>
                <a:ea typeface="MS Gothic" pitchFamily="49" charset="-128"/>
              </a:rPr>
              <a:t> и </a:t>
            </a:r>
            <a:r>
              <a:rPr lang="ru-RU" sz="2400" b="1" u="sng" dirty="0" smtClean="0">
                <a:solidFill>
                  <a:schemeClr val="accent6"/>
                </a:solidFill>
                <a:ea typeface="MS Gothic" pitchFamily="49" charset="-128"/>
              </a:rPr>
              <a:t>естественность </a:t>
            </a:r>
            <a:r>
              <a:rPr lang="ru-RU" sz="2200" b="1" dirty="0" smtClean="0">
                <a:ea typeface="MS Gothic" pitchFamily="49" charset="-128"/>
              </a:rPr>
              <a:t>, чистоту и сердечность; вызывает восхищение и патриотизм «ростовской породы». Отметим сцену приёма гостей графом Ильёй Ростовым, которым всем без исключения, «как выше, так и ниже его стоявшим людям» говорил: «Очень, очень вам благодарен за себя и за дорогих именинниц». Даже шутки у Ростовых носят  у Ростовых носят </a:t>
            </a:r>
            <a:r>
              <a:rPr lang="ru-RU" sz="2400" b="1" u="sng" dirty="0" smtClean="0">
                <a:solidFill>
                  <a:schemeClr val="accent6"/>
                </a:solidFill>
                <a:ea typeface="MS Gothic" pitchFamily="49" charset="-128"/>
              </a:rPr>
              <a:t>чистый , трогательный </a:t>
            </a:r>
            <a:r>
              <a:rPr lang="ru-RU" sz="2400" b="1" dirty="0" smtClean="0">
                <a:solidFill>
                  <a:schemeClr val="accent6"/>
                </a:solidFill>
                <a:ea typeface="MS Gothic" pitchFamily="49" charset="-128"/>
              </a:rPr>
              <a:t> </a:t>
            </a:r>
            <a:r>
              <a:rPr lang="ru-RU" sz="2200" b="1" dirty="0" smtClean="0">
                <a:ea typeface="MS Gothic" pitchFamily="49" charset="-128"/>
              </a:rPr>
              <a:t>характер.</a:t>
            </a:r>
          </a:p>
        </p:txBody>
      </p:sp>
      <p:sp>
        <p:nvSpPr>
          <p:cNvPr id="14339" name="Текст 5"/>
          <p:cNvSpPr>
            <a:spLocks noGrp="1"/>
          </p:cNvSpPr>
          <p:nvPr>
            <p:ph type="body" sz="half" idx="2"/>
          </p:nvPr>
        </p:nvSpPr>
        <p:spPr>
          <a:xfrm>
            <a:off x="500063" y="2428875"/>
            <a:ext cx="2971800" cy="1279525"/>
          </a:xfrm>
        </p:spPr>
        <p:txBody>
          <a:bodyPr/>
          <a:lstStyle/>
          <a:p>
            <a:pPr eaLnBrk="1" hangingPunct="1"/>
            <a:r>
              <a:rPr lang="ru-RU" sz="2800" b="1" smtClean="0">
                <a:solidFill>
                  <a:srgbClr val="C00000"/>
                </a:solidFill>
                <a:ea typeface="MS Gothic" pitchFamily="49" charset="-128"/>
              </a:rPr>
              <a:t>2. Как относится Толстой к миру Ростовых?</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lIns="91440" tIns="45720" rIns="91440" bIns="45720"/>
          <a:lstStyle/>
          <a:p>
            <a:pPr eaLnBrk="1" hangingPunct="1"/>
            <a:r>
              <a:rPr lang="ru-RU" i="1" smtClean="0">
                <a:solidFill>
                  <a:srgbClr val="00B050"/>
                </a:solidFill>
                <a:ea typeface="MS Gothic" pitchFamily="49" charset="-128"/>
              </a:rPr>
              <a:t>Герои романа</a:t>
            </a:r>
          </a:p>
        </p:txBody>
      </p:sp>
      <p:sp>
        <p:nvSpPr>
          <p:cNvPr id="15363" name="Rectangle 3"/>
          <p:cNvSpPr>
            <a:spLocks noGrp="1"/>
          </p:cNvSpPr>
          <p:nvPr>
            <p:ph idx="1"/>
          </p:nvPr>
        </p:nvSpPr>
        <p:spPr/>
        <p:txBody>
          <a:bodyPr/>
          <a:lstStyle/>
          <a:p>
            <a:pPr eaLnBrk="1" hangingPunct="1"/>
            <a:endParaRPr lang="ru-RU" smtClean="0">
              <a:ea typeface="MS Gothic" pitchFamily="49" charset="-128"/>
            </a:endParaRPr>
          </a:p>
        </p:txBody>
      </p:sp>
      <p:pic>
        <p:nvPicPr>
          <p:cNvPr id="7" name="Рисунок 6" descr="http://bibnout.ru/wp-content/uploads/2010/06/99ab853b6205.jpg"/>
          <p:cNvPicPr>
            <a:picLocks noChangeAspect="1" noChangeArrowheads="1"/>
          </p:cNvPicPr>
          <p:nvPr/>
        </p:nvPicPr>
        <p:blipFill>
          <a:blip r:embed="rId2"/>
          <a:srcRect/>
          <a:stretch>
            <a:fillRect/>
          </a:stretch>
        </p:blipFill>
        <p:spPr bwMode="auto">
          <a:xfrm>
            <a:off x="285750" y="214313"/>
            <a:ext cx="8643938" cy="63579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pPr eaLnBrk="1" hangingPunct="1"/>
            <a:r>
              <a:rPr lang="ru-RU" sz="4800" smtClean="0">
                <a:solidFill>
                  <a:srgbClr val="C00000"/>
                </a:solidFill>
                <a:ea typeface="MS Gothic" pitchFamily="49" charset="-128"/>
              </a:rPr>
              <a:t>Итак,</a:t>
            </a:r>
          </a:p>
        </p:txBody>
      </p:sp>
      <p:sp>
        <p:nvSpPr>
          <p:cNvPr id="17411" name="Содержимое 2"/>
          <p:cNvSpPr>
            <a:spLocks noGrp="1"/>
          </p:cNvSpPr>
          <p:nvPr>
            <p:ph idx="1"/>
          </p:nvPr>
        </p:nvSpPr>
        <p:spPr/>
        <p:txBody>
          <a:bodyPr/>
          <a:lstStyle/>
          <a:p>
            <a:pPr marL="311045" indent="-311045" defTabSz="407526" eaLnBrk="1" hangingPunct="1">
              <a:spcAft>
                <a:spcPts val="1293"/>
              </a:spcAft>
              <a:defRPr/>
            </a:pPr>
            <a:r>
              <a:rPr lang="ru-RU" sz="4000" dirty="0" smtClean="0">
                <a:effectLst>
                  <a:outerShdw blurRad="38100" dist="38100" dir="2700000" algn="tl">
                    <a:srgbClr val="000000">
                      <a:alpha val="43137"/>
                    </a:srgbClr>
                  </a:outerShdw>
                </a:effectLst>
              </a:rPr>
              <a:t>Герои, которые нам несимпатичны, – красивые внешне.</a:t>
            </a:r>
          </a:p>
          <a:p>
            <a:pPr marL="311045" indent="-311045" defTabSz="407526" eaLnBrk="1" hangingPunct="1">
              <a:spcAft>
                <a:spcPts val="1293"/>
              </a:spcAft>
              <a:defRPr/>
            </a:pPr>
            <a:r>
              <a:rPr lang="ru-RU" sz="4000" dirty="0" smtClean="0">
                <a:effectLst>
                  <a:outerShdw blurRad="38100" dist="38100" dir="2700000" algn="tl">
                    <a:srgbClr val="000000">
                      <a:alpha val="43137"/>
                    </a:srgbClr>
                  </a:outerShdw>
                </a:effectLst>
              </a:rPr>
              <a:t>Герои, которые нам понравились, - некрасивые внешне.</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Содержимое 2"/>
          <p:cNvSpPr>
            <a:spLocks noGrp="1"/>
          </p:cNvSpPr>
          <p:nvPr>
            <p:ph idx="1"/>
          </p:nvPr>
        </p:nvSpPr>
        <p:spPr>
          <a:xfrm>
            <a:off x="3500438" y="1214438"/>
            <a:ext cx="5357812" cy="4786312"/>
          </a:xfrm>
        </p:spPr>
        <p:txBody>
          <a:bodyPr/>
          <a:lstStyle/>
          <a:p>
            <a:pPr eaLnBrk="1" hangingPunct="1">
              <a:buFont typeface="Times New Roman" pitchFamily="18" charset="0"/>
              <a:buNone/>
            </a:pPr>
            <a:r>
              <a:rPr lang="ru-RU" sz="4000" b="1" i="1" smtClean="0">
                <a:solidFill>
                  <a:srgbClr val="C00000"/>
                </a:solidFill>
                <a:ea typeface="MS Gothic" pitchFamily="49" charset="-128"/>
              </a:rPr>
              <a:t> В чем особенность понимания красоты для           Л.Н. Толстого?</a:t>
            </a:r>
          </a:p>
        </p:txBody>
      </p:sp>
      <p:pic>
        <p:nvPicPr>
          <p:cNvPr id="17411" name="Picture 8" descr="http://www.char.ru/books/2228425_Vojna_i_mir.jpg"/>
          <p:cNvPicPr>
            <a:picLocks noChangeAspect="1" noChangeArrowheads="1"/>
          </p:cNvPicPr>
          <p:nvPr/>
        </p:nvPicPr>
        <p:blipFill>
          <a:blip r:embed="rId2"/>
          <a:srcRect/>
          <a:stretch>
            <a:fillRect/>
          </a:stretch>
        </p:blipFill>
        <p:spPr bwMode="auto">
          <a:xfrm>
            <a:off x="357188" y="1500188"/>
            <a:ext cx="3143250" cy="4400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74663" y="285750"/>
            <a:ext cx="8229600" cy="1143000"/>
          </a:xfrm>
        </p:spPr>
        <p:txBody>
          <a:bodyPr>
            <a:normAutofit fontScale="90000"/>
          </a:bodyPr>
          <a:lstStyle/>
          <a:p>
            <a:pPr defTabSz="407526" eaLnBrk="1" fontAlgn="auto" hangingPunct="1">
              <a:spcAft>
                <a:spcPts val="0"/>
              </a:spcAft>
              <a:defRPr/>
            </a:pPr>
            <a:r>
              <a:rPr lang="ru-RU" dirty="0" smtClean="0"/>
              <a:t>Определите, каким способом «сцеплены» эпизоды «салон </a:t>
            </a:r>
            <a:r>
              <a:rPr lang="ru-RU" dirty="0" err="1" smtClean="0"/>
              <a:t>Шерер</a:t>
            </a:r>
            <a:r>
              <a:rPr lang="ru-RU" dirty="0" smtClean="0"/>
              <a:t>» и «дом Ростовых»</a:t>
            </a:r>
            <a:endParaRPr lang="ru-RU" dirty="0"/>
          </a:p>
        </p:txBody>
      </p:sp>
      <p:sp>
        <p:nvSpPr>
          <p:cNvPr id="6" name="Содержимое 5"/>
          <p:cNvSpPr>
            <a:spLocks noGrp="1"/>
          </p:cNvSpPr>
          <p:nvPr>
            <p:ph sz="half" idx="1"/>
          </p:nvPr>
        </p:nvSpPr>
        <p:spPr>
          <a:xfrm>
            <a:off x="474663" y="1946275"/>
            <a:ext cx="4038600" cy="2286000"/>
          </a:xfrm>
          <a:gradFill>
            <a:gsLst>
              <a:gs pos="0">
                <a:srgbClr val="FBEAC7"/>
              </a:gs>
              <a:gs pos="17999">
                <a:srgbClr val="FEE7F2"/>
              </a:gs>
              <a:gs pos="36000">
                <a:srgbClr val="FAC77D"/>
              </a:gs>
              <a:gs pos="61000">
                <a:srgbClr val="FBA97D"/>
              </a:gs>
              <a:gs pos="82001">
                <a:srgbClr val="FBD49C"/>
              </a:gs>
              <a:gs pos="100000">
                <a:srgbClr val="FEE7F2"/>
              </a:gs>
            </a:gsLst>
            <a:lin scaled="0"/>
          </a:gradFill>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marL="548640" indent="-411480" defTabSz="407526" eaLnBrk="1" fontAlgn="auto" hangingPunct="1">
              <a:spcAft>
                <a:spcPts val="0"/>
              </a:spcAft>
              <a:buClr>
                <a:schemeClr val="tx1">
                  <a:shade val="95000"/>
                </a:schemeClr>
              </a:buClr>
              <a:buFont typeface="Wingdings 2"/>
              <a:buChar char=""/>
              <a:defRPr/>
            </a:pPr>
            <a:r>
              <a:rPr lang="ru-RU" sz="3600" dirty="0" smtClean="0">
                <a:solidFill>
                  <a:srgbClr val="FF0000"/>
                </a:solidFill>
              </a:rPr>
              <a:t>Салон </a:t>
            </a:r>
            <a:r>
              <a:rPr lang="ru-RU" sz="3600" dirty="0" err="1" smtClean="0">
                <a:solidFill>
                  <a:srgbClr val="FF0000"/>
                </a:solidFill>
              </a:rPr>
              <a:t>Шерер</a:t>
            </a:r>
            <a:r>
              <a:rPr lang="ru-RU" sz="3600" dirty="0" smtClean="0">
                <a:solidFill>
                  <a:srgbClr val="FF0000"/>
                </a:solidFill>
              </a:rPr>
              <a:t>:</a:t>
            </a:r>
          </a:p>
          <a:p>
            <a:pPr marL="548640" indent="-411480" algn="ctr" defTabSz="407526" eaLnBrk="1" fontAlgn="auto" hangingPunct="1">
              <a:spcAft>
                <a:spcPts val="0"/>
              </a:spcAft>
              <a:buClr>
                <a:schemeClr val="tx1">
                  <a:shade val="95000"/>
                </a:schemeClr>
              </a:buClr>
              <a:buFont typeface="Wingdings 2"/>
              <a:buNone/>
              <a:defRPr/>
            </a:pPr>
            <a:endParaRPr lang="ru-RU" sz="3800" dirty="0" smtClean="0">
              <a:solidFill>
                <a:schemeClr val="tx1"/>
              </a:solidFill>
            </a:endParaRPr>
          </a:p>
          <a:p>
            <a:pPr marL="548640" indent="-411480" algn="ctr" defTabSz="407526" eaLnBrk="1" fontAlgn="auto" hangingPunct="1">
              <a:spcAft>
                <a:spcPts val="0"/>
              </a:spcAft>
              <a:buClr>
                <a:schemeClr val="tx1">
                  <a:shade val="95000"/>
                </a:schemeClr>
              </a:buClr>
              <a:buFont typeface="Wingdings 2"/>
              <a:buNone/>
              <a:defRPr/>
            </a:pPr>
            <a:r>
              <a:rPr lang="ru-RU" sz="3800" dirty="0" err="1" smtClean="0">
                <a:solidFill>
                  <a:schemeClr val="tx1"/>
                </a:solidFill>
              </a:rPr>
              <a:t>бездуховность</a:t>
            </a:r>
            <a:r>
              <a:rPr lang="ru-RU" sz="3800" dirty="0" smtClean="0">
                <a:solidFill>
                  <a:schemeClr val="tx1"/>
                </a:solidFill>
              </a:rPr>
              <a:t>,</a:t>
            </a:r>
          </a:p>
          <a:p>
            <a:pPr marL="548640" indent="-411480" algn="ctr" defTabSz="407526" eaLnBrk="1" fontAlgn="auto" hangingPunct="1">
              <a:spcAft>
                <a:spcPts val="0"/>
              </a:spcAft>
              <a:buClr>
                <a:schemeClr val="tx1">
                  <a:shade val="95000"/>
                </a:schemeClr>
              </a:buClr>
              <a:buFont typeface="Wingdings 2"/>
              <a:buNone/>
              <a:defRPr/>
            </a:pPr>
            <a:r>
              <a:rPr lang="ru-RU" sz="3800" dirty="0" smtClean="0">
                <a:solidFill>
                  <a:schemeClr val="tx1"/>
                </a:solidFill>
              </a:rPr>
              <a:t>неестественность,  </a:t>
            </a:r>
          </a:p>
          <a:p>
            <a:pPr marL="548640" indent="-411480" algn="ctr" defTabSz="407526" eaLnBrk="1" fontAlgn="auto" hangingPunct="1">
              <a:spcAft>
                <a:spcPts val="0"/>
              </a:spcAft>
              <a:buClr>
                <a:schemeClr val="tx1">
                  <a:shade val="95000"/>
                </a:schemeClr>
              </a:buClr>
              <a:buFont typeface="Wingdings 2"/>
              <a:buNone/>
              <a:defRPr/>
            </a:pPr>
            <a:r>
              <a:rPr lang="ru-RU" sz="3800" dirty="0" smtClean="0">
                <a:solidFill>
                  <a:schemeClr val="tx1"/>
                </a:solidFill>
              </a:rPr>
              <a:t>            лицемерие</a:t>
            </a:r>
          </a:p>
        </p:txBody>
      </p:sp>
      <p:sp>
        <p:nvSpPr>
          <p:cNvPr id="7" name="Содержимое 6"/>
          <p:cNvSpPr>
            <a:spLocks noGrp="1"/>
          </p:cNvSpPr>
          <p:nvPr>
            <p:ph sz="half" idx="2"/>
          </p:nvPr>
        </p:nvSpPr>
        <p:spPr>
          <a:xfrm>
            <a:off x="4648200" y="1928813"/>
            <a:ext cx="4038600" cy="2286000"/>
          </a:xfrm>
          <a:gradFill>
            <a:gsLst>
              <a:gs pos="0">
                <a:srgbClr val="FBEAC7"/>
              </a:gs>
              <a:gs pos="17999">
                <a:srgbClr val="FEE7F2"/>
              </a:gs>
              <a:gs pos="36000">
                <a:srgbClr val="FAC77D"/>
              </a:gs>
              <a:gs pos="61000">
                <a:srgbClr val="FBA97D"/>
              </a:gs>
              <a:gs pos="82001">
                <a:srgbClr val="FBD49C"/>
              </a:gs>
              <a:gs pos="100000">
                <a:srgbClr val="FEE7F2"/>
              </a:gs>
            </a:gsLst>
          </a:gradFill>
        </p:spPr>
        <p:style>
          <a:lnRef idx="1">
            <a:schemeClr val="accent1"/>
          </a:lnRef>
          <a:fillRef idx="3">
            <a:schemeClr val="accent1"/>
          </a:fillRef>
          <a:effectRef idx="2">
            <a:schemeClr val="accent1"/>
          </a:effectRef>
          <a:fontRef idx="minor">
            <a:schemeClr val="lt1"/>
          </a:fontRef>
        </p:style>
        <p:txBody>
          <a:bodyPr>
            <a:normAutofit fontScale="92500" lnSpcReduction="10000"/>
          </a:bodyPr>
          <a:lstStyle/>
          <a:p>
            <a:pPr marL="548640" indent="-411480" defTabSz="407526" eaLnBrk="1" fontAlgn="auto" hangingPunct="1">
              <a:spcAft>
                <a:spcPts val="0"/>
              </a:spcAft>
              <a:buClr>
                <a:schemeClr val="tx1">
                  <a:shade val="95000"/>
                </a:schemeClr>
              </a:buClr>
              <a:buFont typeface="Wingdings 2"/>
              <a:buChar char=""/>
              <a:defRPr/>
            </a:pPr>
            <a:r>
              <a:rPr lang="ru-RU" sz="3500" dirty="0" smtClean="0">
                <a:solidFill>
                  <a:srgbClr val="FF0000"/>
                </a:solidFill>
              </a:rPr>
              <a:t>Дом Ростовых</a:t>
            </a:r>
            <a:r>
              <a:rPr lang="ru-RU" sz="3500" dirty="0" smtClean="0">
                <a:solidFill>
                  <a:schemeClr val="accent6"/>
                </a:solidFill>
              </a:rPr>
              <a:t>: </a:t>
            </a:r>
            <a:endParaRPr lang="ru-RU" sz="4800" dirty="0" smtClean="0">
              <a:solidFill>
                <a:srgbClr val="FF0000"/>
              </a:solidFill>
            </a:endParaRPr>
          </a:p>
          <a:p>
            <a:pPr marL="548640" indent="-411480" defTabSz="407526" eaLnBrk="1" fontAlgn="auto" hangingPunct="1">
              <a:spcAft>
                <a:spcPts val="0"/>
              </a:spcAft>
              <a:buClr>
                <a:schemeClr val="tx1">
                  <a:shade val="95000"/>
                </a:schemeClr>
              </a:buClr>
              <a:buFont typeface="Wingdings 2"/>
              <a:buNone/>
              <a:defRPr/>
            </a:pPr>
            <a:endParaRPr lang="ru-RU" sz="3500" dirty="0" smtClean="0">
              <a:solidFill>
                <a:schemeClr val="tx1"/>
              </a:solidFill>
            </a:endParaRPr>
          </a:p>
          <a:p>
            <a:pPr marL="548640" indent="-411480" algn="ctr" defTabSz="407526" eaLnBrk="1" fontAlgn="auto" hangingPunct="1">
              <a:spcAft>
                <a:spcPts val="0"/>
              </a:spcAft>
              <a:buClr>
                <a:schemeClr val="tx1">
                  <a:shade val="95000"/>
                </a:schemeClr>
              </a:buClr>
              <a:buFont typeface="Wingdings 2"/>
              <a:buNone/>
              <a:defRPr/>
            </a:pPr>
            <a:r>
              <a:rPr lang="ru-RU" sz="3500" dirty="0" smtClean="0">
                <a:solidFill>
                  <a:schemeClr val="tx1"/>
                </a:solidFill>
              </a:rPr>
              <a:t>Естественность, простота,  </a:t>
            </a:r>
          </a:p>
          <a:p>
            <a:pPr marL="548640" indent="-411480" algn="ctr" defTabSz="407526" eaLnBrk="1" fontAlgn="auto" hangingPunct="1">
              <a:spcAft>
                <a:spcPts val="0"/>
              </a:spcAft>
              <a:buClr>
                <a:schemeClr val="tx1">
                  <a:shade val="95000"/>
                </a:schemeClr>
              </a:buClr>
              <a:buFont typeface="Wingdings 2"/>
              <a:buNone/>
              <a:defRPr/>
            </a:pPr>
            <a:r>
              <a:rPr lang="ru-RU" sz="3500" dirty="0" smtClean="0">
                <a:solidFill>
                  <a:schemeClr val="tx1"/>
                </a:solidFill>
              </a:rPr>
              <a:t>   добро</a:t>
            </a:r>
          </a:p>
        </p:txBody>
      </p:sp>
      <p:sp>
        <p:nvSpPr>
          <p:cNvPr id="11" name="Скругленный прямоугольник 10"/>
          <p:cNvSpPr/>
          <p:nvPr/>
        </p:nvSpPr>
        <p:spPr>
          <a:xfrm>
            <a:off x="1643063" y="5286375"/>
            <a:ext cx="6215062" cy="1271588"/>
          </a:xfrm>
          <a:prstGeom prst="roundRect">
            <a:avLst/>
          </a:prstGeom>
          <a:gradFill>
            <a:gsLst>
              <a:gs pos="0">
                <a:srgbClr val="D6B19C"/>
              </a:gs>
              <a:gs pos="30000">
                <a:srgbClr val="D49E6C"/>
              </a:gs>
              <a:gs pos="70000">
                <a:srgbClr val="A65528"/>
              </a:gs>
              <a:gs pos="100000">
                <a:srgbClr val="663012"/>
              </a:gs>
            </a:gsLst>
            <a:lin ang="16200000" scaled="0"/>
          </a:gra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sz="5400">
                <a:solidFill>
                  <a:schemeClr val="bg1"/>
                </a:solidFill>
                <a:ea typeface="MS Gothic" pitchFamily="49" charset="-128"/>
              </a:rPr>
              <a:t>Контраст</a:t>
            </a:r>
          </a:p>
        </p:txBody>
      </p:sp>
      <p:sp>
        <p:nvSpPr>
          <p:cNvPr id="12" name="Стрелка вниз 11"/>
          <p:cNvSpPr/>
          <p:nvPr/>
        </p:nvSpPr>
        <p:spPr>
          <a:xfrm>
            <a:off x="2428875" y="4286250"/>
            <a:ext cx="555625" cy="100012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 name="Стрелка вниз 12"/>
          <p:cNvSpPr/>
          <p:nvPr/>
        </p:nvSpPr>
        <p:spPr>
          <a:xfrm>
            <a:off x="6286500" y="4214813"/>
            <a:ext cx="484188" cy="100012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53"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3000" fill="hold"/>
                                        <p:tgtEl>
                                          <p:spTgt spid="6"/>
                                        </p:tgtEl>
                                        <p:attrNameLst>
                                          <p:attrName>ppt_w</p:attrName>
                                        </p:attrNameLst>
                                      </p:cBhvr>
                                      <p:tavLst>
                                        <p:tav tm="0">
                                          <p:val>
                                            <p:fltVal val="0"/>
                                          </p:val>
                                        </p:tav>
                                        <p:tav tm="100000">
                                          <p:val>
                                            <p:strVal val="#ppt_w"/>
                                          </p:val>
                                        </p:tav>
                                      </p:tavLst>
                                    </p:anim>
                                    <p:anim calcmode="lin" valueType="num">
                                      <p:cBhvr>
                                        <p:cTn id="11" dur="3000" fill="hold"/>
                                        <p:tgtEl>
                                          <p:spTgt spid="6"/>
                                        </p:tgtEl>
                                        <p:attrNameLst>
                                          <p:attrName>ppt_h</p:attrName>
                                        </p:attrNameLst>
                                      </p:cBhvr>
                                      <p:tavLst>
                                        <p:tav tm="0">
                                          <p:val>
                                            <p:fltVal val="0"/>
                                          </p:val>
                                        </p:tav>
                                        <p:tav tm="100000">
                                          <p:val>
                                            <p:strVal val="#ppt_h"/>
                                          </p:val>
                                        </p:tav>
                                      </p:tavLst>
                                    </p:anim>
                                    <p:animEffect transition="in" filter="fade">
                                      <p:cBhvr>
                                        <p:cTn id="12" dur="3000"/>
                                        <p:tgtEl>
                                          <p:spTgt spid="6"/>
                                        </p:tgtEl>
                                      </p:cBhvr>
                                    </p:animEffect>
                                  </p:childTnLst>
                                </p:cTn>
                              </p:par>
                            </p:childTnLst>
                          </p:cTn>
                        </p:par>
                        <p:par>
                          <p:cTn id="13" fill="hold">
                            <p:stCondLst>
                              <p:cond delay="3000"/>
                            </p:stCondLst>
                            <p:childTnLst>
                              <p:par>
                                <p:cTn id="14" presetID="53"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3000" fill="hold"/>
                                        <p:tgtEl>
                                          <p:spTgt spid="7"/>
                                        </p:tgtEl>
                                        <p:attrNameLst>
                                          <p:attrName>ppt_w</p:attrName>
                                        </p:attrNameLst>
                                      </p:cBhvr>
                                      <p:tavLst>
                                        <p:tav tm="0">
                                          <p:val>
                                            <p:fltVal val="0"/>
                                          </p:val>
                                        </p:tav>
                                        <p:tav tm="100000">
                                          <p:val>
                                            <p:strVal val="#ppt_w"/>
                                          </p:val>
                                        </p:tav>
                                      </p:tavLst>
                                    </p:anim>
                                    <p:anim calcmode="lin" valueType="num">
                                      <p:cBhvr>
                                        <p:cTn id="17" dur="3000" fill="hold"/>
                                        <p:tgtEl>
                                          <p:spTgt spid="7"/>
                                        </p:tgtEl>
                                        <p:attrNameLst>
                                          <p:attrName>ppt_h</p:attrName>
                                        </p:attrNameLst>
                                      </p:cBhvr>
                                      <p:tavLst>
                                        <p:tav tm="0">
                                          <p:val>
                                            <p:fltVal val="0"/>
                                          </p:val>
                                        </p:tav>
                                        <p:tav tm="100000">
                                          <p:val>
                                            <p:strVal val="#ppt_h"/>
                                          </p:val>
                                        </p:tav>
                                      </p:tavLst>
                                    </p:anim>
                                    <p:animEffect transition="in" filter="fade">
                                      <p:cBhvr>
                                        <p:cTn id="18" dur="3000"/>
                                        <p:tgtEl>
                                          <p:spTgt spid="7"/>
                                        </p:tgtEl>
                                      </p:cBhvr>
                                    </p:animEffect>
                                  </p:childTnLst>
                                </p:cTn>
                              </p:par>
                            </p:childTnLst>
                          </p:cTn>
                        </p:par>
                        <p:par>
                          <p:cTn id="19" fill="hold">
                            <p:stCondLst>
                              <p:cond delay="6000"/>
                            </p:stCondLst>
                            <p:childTnLst>
                              <p:par>
                                <p:cTn id="20" presetID="4" presetClass="entr" presetSubtype="1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3000"/>
                                        <p:tgtEl>
                                          <p:spTgt spid="11"/>
                                        </p:tgtEl>
                                      </p:cBhvr>
                                    </p:animEffect>
                                  </p:childTnLst>
                                </p:cTn>
                              </p:par>
                            </p:childTnLst>
                          </p:cTn>
                        </p:par>
                        <p:par>
                          <p:cTn id="23" fill="hold">
                            <p:stCondLst>
                              <p:cond delay="9000"/>
                            </p:stCondLst>
                            <p:childTnLst>
                              <p:par>
                                <p:cTn id="24" presetID="4" presetClass="entr" presetSubtype="16"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in)">
                                      <p:cBhvr>
                                        <p:cTn id="26" dur="500"/>
                                        <p:tgtEl>
                                          <p:spTgt spid="12"/>
                                        </p:tgtEl>
                                      </p:cBhvr>
                                    </p:animEffect>
                                  </p:childTnLst>
                                </p:cTn>
                              </p:par>
                            </p:childTnLst>
                          </p:cTn>
                        </p:par>
                        <p:par>
                          <p:cTn id="27" fill="hold">
                            <p:stCondLst>
                              <p:cond delay="9500"/>
                            </p:stCondLst>
                            <p:childTnLst>
                              <p:par>
                                <p:cTn id="28" presetID="4" presetClass="entr" presetSubtype="16"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ox(in)">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pPr eaLnBrk="1" hangingPunct="1"/>
            <a:r>
              <a:rPr lang="ru-RU" smtClean="0">
                <a:ea typeface="MS Gothic" pitchFamily="49" charset="-128"/>
              </a:rPr>
              <a:t> </a:t>
            </a:r>
          </a:p>
        </p:txBody>
      </p:sp>
      <p:sp>
        <p:nvSpPr>
          <p:cNvPr id="19459" name="Содержимое 2"/>
          <p:cNvSpPr>
            <a:spLocks noGrp="1"/>
          </p:cNvSpPr>
          <p:nvPr>
            <p:ph idx="1"/>
          </p:nvPr>
        </p:nvSpPr>
        <p:spPr/>
        <p:txBody>
          <a:bodyPr/>
          <a:lstStyle/>
          <a:p>
            <a:pPr eaLnBrk="1" hangingPunct="1"/>
            <a:r>
              <a:rPr lang="ru-RU" sz="3200" b="1" smtClean="0">
                <a:solidFill>
                  <a:srgbClr val="C00000"/>
                </a:solidFill>
                <a:ea typeface="MS Gothic" pitchFamily="49" charset="-128"/>
              </a:rPr>
              <a:t>Контраст</a:t>
            </a:r>
            <a:r>
              <a:rPr lang="ru-RU" sz="3200" b="1" smtClean="0">
                <a:ea typeface="MS Gothic" pitchFamily="49" charset="-128"/>
              </a:rPr>
              <a:t>  (франц.</a:t>
            </a:r>
            <a:r>
              <a:rPr lang="en-US" sz="3200" b="1" smtClean="0">
                <a:ea typeface="MS Gothic" pitchFamily="49" charset="-128"/>
              </a:rPr>
              <a:t> </a:t>
            </a:r>
            <a:r>
              <a:rPr lang="ru-RU" sz="3200" b="1" smtClean="0">
                <a:ea typeface="MS Gothic" pitchFamily="49" charset="-128"/>
              </a:rPr>
              <a:t>с</a:t>
            </a:r>
            <a:r>
              <a:rPr lang="en-US" sz="3200" b="1" smtClean="0">
                <a:ea typeface="MS Gothic" pitchFamily="49" charset="-128"/>
              </a:rPr>
              <a:t>ontraste</a:t>
            </a:r>
            <a:r>
              <a:rPr lang="ru-RU" sz="3200" b="1" smtClean="0">
                <a:ea typeface="MS Gothic" pitchFamily="49" charset="-128"/>
              </a:rPr>
              <a:t>- резкое отличие) — резко выраженная   противоположность черт, качеств, свойств одного человеческого характера, предмета, явления другому.</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57188" y="1000125"/>
          <a:ext cx="8572500" cy="5465636"/>
        </p:xfrm>
        <a:graphic>
          <a:graphicData uri="http://schemas.openxmlformats.org/drawingml/2006/table">
            <a:tbl>
              <a:tblPr/>
              <a:tblGrid>
                <a:gridCol w="1477962"/>
                <a:gridCol w="2593975"/>
                <a:gridCol w="4500563"/>
              </a:tblGrid>
              <a:tr h="655638">
                <a:tc>
                  <a:txBody>
                    <a:bodyPr/>
                    <a:lstStyle/>
                    <a:p>
                      <a:pPr marL="0" marR="0" lvl="0" indent="0" algn="l" defTabSz="914400" rtl="0" eaLnBrk="1" fontAlgn="base" latinLnBrk="0" hangingPunct="1">
                        <a:lnSpc>
                          <a:spcPct val="200000"/>
                        </a:lnSpc>
                        <a:spcBef>
                          <a:spcPct val="0"/>
                        </a:spcBef>
                        <a:spcAft>
                          <a:spcPts val="1000"/>
                        </a:spcAft>
                        <a:buClrTx/>
                        <a:buSzTx/>
                        <a:buFontTx/>
                        <a:buNone/>
                        <a:tabLst/>
                      </a:pPr>
                      <a:endParaRPr kumimoji="0" lang="ru-RU"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3703" marR="637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ru-RU" sz="2000" b="1" i="0" u="none" strike="noStrike" cap="none" normalizeH="0" baseline="0" smtClean="0">
                          <a:ln>
                            <a:noFill/>
                          </a:ln>
                          <a:solidFill>
                            <a:srgbClr val="C00000"/>
                          </a:solidFill>
                          <a:effectLst/>
                          <a:latin typeface="Calibri" pitchFamily="34" charset="0"/>
                          <a:ea typeface="Calibri" pitchFamily="34" charset="0"/>
                          <a:cs typeface="Times New Roman" pitchFamily="18" charset="0"/>
                        </a:rPr>
                        <a:t>Вечер у А. П. Шерер</a:t>
                      </a:r>
                      <a:endParaRPr kumimoji="0" lang="ru-RU" sz="2000" b="0" i="0" u="none" strike="noStrike" cap="none" normalizeH="0" baseline="0" smtClean="0">
                        <a:ln>
                          <a:noFill/>
                        </a:ln>
                        <a:solidFill>
                          <a:srgbClr val="C00000"/>
                        </a:solidFill>
                        <a:effectLst/>
                        <a:latin typeface="Calibri" pitchFamily="34" charset="0"/>
                        <a:ea typeface="Calibri" pitchFamily="34" charset="0"/>
                        <a:cs typeface="Times New Roman" pitchFamily="18" charset="0"/>
                      </a:endParaRPr>
                    </a:p>
                  </a:txBody>
                  <a:tcPr marL="63703" marR="637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ru-RU" sz="2000" b="1" i="0" u="none" strike="noStrike" cap="none" normalizeH="0" baseline="0" smtClean="0">
                          <a:ln>
                            <a:noFill/>
                          </a:ln>
                          <a:solidFill>
                            <a:srgbClr val="C00000"/>
                          </a:solidFill>
                          <a:effectLst/>
                          <a:latin typeface="Calibri" pitchFamily="34" charset="0"/>
                          <a:ea typeface="Calibri" pitchFamily="34" charset="0"/>
                          <a:cs typeface="Times New Roman" pitchFamily="18" charset="0"/>
                        </a:rPr>
                        <a:t>Ростовы</a:t>
                      </a:r>
                      <a:endParaRPr kumimoji="0" lang="ru-RU" sz="2000" b="0" i="0" u="none" strike="noStrike" cap="none" normalizeH="0" baseline="0" smtClean="0">
                        <a:ln>
                          <a:noFill/>
                        </a:ln>
                        <a:solidFill>
                          <a:srgbClr val="C00000"/>
                        </a:solidFill>
                        <a:effectLst/>
                        <a:latin typeface="Calibri" pitchFamily="34" charset="0"/>
                        <a:ea typeface="Calibri" pitchFamily="34" charset="0"/>
                        <a:cs typeface="Times New Roman" pitchFamily="18" charset="0"/>
                      </a:endParaRPr>
                    </a:p>
                  </a:txBody>
                  <a:tcPr marL="63703" marR="637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85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MS Gothic" pitchFamily="49" charset="-128"/>
                          <a:cs typeface="Times New Roman" pitchFamily="18" charset="0"/>
                        </a:rPr>
                        <a:t> Старшее поколение</a:t>
                      </a:r>
                      <a:endParaRPr kumimoji="0" lang="ru-RU" sz="1800" b="1" i="0" u="none" strike="noStrike" cap="none" normalizeH="0" baseline="0" smtClean="0">
                        <a:ln>
                          <a:noFill/>
                        </a:ln>
                        <a:solidFill>
                          <a:schemeClr val="tx1"/>
                        </a:solidFill>
                        <a:effectLst/>
                        <a:latin typeface="Calibri" pitchFamily="34" charset="0"/>
                        <a:ea typeface="MS Gothic" pitchFamily="49" charset="-128"/>
                        <a:cs typeface="Times New Roman" pitchFamily="18" charset="0"/>
                      </a:endParaRPr>
                    </a:p>
                  </a:txBody>
                  <a:tcPr marL="63703" marR="637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MS Gothic" pitchFamily="49" charset="-128"/>
                          <a:cs typeface="Times New Roman" pitchFamily="18" charset="0"/>
                        </a:rPr>
                        <a:t>Ведут себя неестественно, фальшиво</a:t>
                      </a:r>
                      <a:endParaRPr kumimoji="0" lang="ru-RU" sz="1800" b="1" i="0" u="none" strike="noStrike" cap="none" normalizeH="0" baseline="0" smtClean="0">
                        <a:ln>
                          <a:noFill/>
                        </a:ln>
                        <a:solidFill>
                          <a:schemeClr val="tx1"/>
                        </a:solidFill>
                        <a:effectLst/>
                        <a:latin typeface="Calibri" pitchFamily="34" charset="0"/>
                        <a:ea typeface="MS Gothic" pitchFamily="49" charset="-128"/>
                        <a:cs typeface="Times New Roman" pitchFamily="18" charset="0"/>
                      </a:endParaRPr>
                    </a:p>
                  </a:txBody>
                  <a:tcPr marL="63703" marR="637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libri" pitchFamily="34" charset="0"/>
                          <a:ea typeface="MS Gothic" pitchFamily="49" charset="-128"/>
                          <a:cs typeface="Times New Roman" pitchFamily="18" charset="0"/>
                        </a:rPr>
                        <a:t>Хлебосольны, простодушны, просты, доверчивы, щедры. Отношения между родителями – взаимоуважение, почтение</a:t>
                      </a:r>
                    </a:p>
                  </a:txBody>
                  <a:tcPr marL="63703" marR="637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5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libri" pitchFamily="34" charset="0"/>
                          <a:ea typeface="MS Gothic" pitchFamily="49" charset="-128"/>
                          <a:cs typeface="Times New Roman" pitchFamily="18" charset="0"/>
                        </a:rPr>
                        <a:t>Отношение в семье между взрослыми и детьми</a:t>
                      </a:r>
                    </a:p>
                  </a:txBody>
                  <a:tcPr marL="63703" marR="637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ts val="1000"/>
                        </a:spcAft>
                        <a:buClrTx/>
                        <a:buSzTx/>
                        <a:buFontTx/>
                        <a:buNone/>
                        <a:tabLst/>
                      </a:pPr>
                      <a:r>
                        <a:rPr kumimoji="0" lang="ru-RU"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В салоне Анны Шерер нет детей</a:t>
                      </a:r>
                    </a:p>
                  </a:txBody>
                  <a:tcPr marL="63703" marR="637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libri" pitchFamily="34" charset="0"/>
                          <a:ea typeface="MS Gothic" pitchFamily="49" charset="-128"/>
                          <a:cs typeface="Times New Roman" pitchFamily="18" charset="0"/>
                        </a:rPr>
                        <a:t>Доверчивость, чистота и естественность, уважение  друг к другу, желание помочь. Свобода и любовь, отсутствие жестких воспитательных норм. Главное в отношениях – любовь, жизнь по законам сердца.</a:t>
                      </a:r>
                    </a:p>
                  </a:txBody>
                  <a:tcPr marL="63703" marR="637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84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MS Gothic" pitchFamily="49" charset="-128"/>
                          <a:cs typeface="Times New Roman" pitchFamily="18" charset="0"/>
                        </a:rPr>
                        <a:t>Отношение к гостям</a:t>
                      </a:r>
                      <a:endParaRPr kumimoji="0" lang="ru-RU" sz="1800" b="1" i="0" u="none" strike="noStrike" cap="none" normalizeH="0" baseline="0" smtClean="0">
                        <a:ln>
                          <a:noFill/>
                        </a:ln>
                        <a:solidFill>
                          <a:schemeClr val="tx1"/>
                        </a:solidFill>
                        <a:effectLst/>
                        <a:latin typeface="Calibri" pitchFamily="34" charset="0"/>
                        <a:ea typeface="MS Gothic" pitchFamily="49" charset="-128"/>
                        <a:cs typeface="Times New Roman" pitchFamily="18" charset="0"/>
                      </a:endParaRPr>
                    </a:p>
                  </a:txBody>
                  <a:tcPr marL="63703" marR="637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libri" pitchFamily="34" charset="0"/>
                          <a:ea typeface="MS Gothic" pitchFamily="49" charset="-128"/>
                          <a:cs typeface="Times New Roman" pitchFamily="18" charset="0"/>
                        </a:rPr>
                        <a:t>У Шерер есть определенная иерархия</a:t>
                      </a:r>
                    </a:p>
                  </a:txBody>
                  <a:tcPr marL="63703" marR="637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libri" pitchFamily="34" charset="0"/>
                          <a:ea typeface="MS Gothic" pitchFamily="49" charset="-128"/>
                          <a:cs typeface="Times New Roman" pitchFamily="18" charset="0"/>
                        </a:rPr>
                        <a:t>Ростовы встречают всех одинаково радушно</a:t>
                      </a:r>
                    </a:p>
                  </a:txBody>
                  <a:tcPr marL="63703" marR="637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9925">
                <a:tc>
                  <a:txBody>
                    <a:bodyPr/>
                    <a:lstStyle/>
                    <a:p>
                      <a:pPr marL="0" marR="0" lvl="0" indent="0" algn="l" defTabSz="914400" rtl="0" eaLnBrk="1" fontAlgn="base" latinLnBrk="0" hangingPunct="1">
                        <a:lnSpc>
                          <a:spcPct val="200000"/>
                        </a:lnSpc>
                        <a:spcBef>
                          <a:spcPct val="0"/>
                        </a:spcBef>
                        <a:spcAft>
                          <a:spcPts val="1000"/>
                        </a:spcAft>
                        <a:buClrTx/>
                        <a:buSzTx/>
                        <a:buFontTx/>
                        <a:buNone/>
                        <a:tabLst/>
                      </a:pPr>
                      <a:r>
                        <a:rPr kumimoji="0" lang="ru-RU"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Разговоры</a:t>
                      </a:r>
                    </a:p>
                  </a:txBody>
                  <a:tcPr marL="63703" marR="637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ts val="1000"/>
                        </a:spcAft>
                        <a:buClrTx/>
                        <a:buSzTx/>
                        <a:buFontTx/>
                        <a:buNone/>
                        <a:tabLst/>
                      </a:pPr>
                      <a:r>
                        <a:rPr kumimoji="0" lang="ru-RU"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Светская условность</a:t>
                      </a:r>
                    </a:p>
                  </a:txBody>
                  <a:tcPr marL="63703" marR="637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ts val="1000"/>
                        </a:spcAft>
                        <a:buClrTx/>
                        <a:buSzTx/>
                        <a:buFontTx/>
                        <a:buNone/>
                        <a:tabLst/>
                      </a:pPr>
                      <a:r>
                        <a:rPr kumimoji="0" lang="ru-RU"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Светская условность</a:t>
                      </a:r>
                    </a:p>
                  </a:txBody>
                  <a:tcPr marL="63703" marR="637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9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MS Gothic" pitchFamily="49" charset="-128"/>
                          <a:cs typeface="Times New Roman" pitchFamily="18" charset="0"/>
                        </a:rPr>
                        <a:t>Отношение к войне</a:t>
                      </a:r>
                      <a:endParaRPr kumimoji="0" lang="ru-RU" sz="1800" b="1" i="0" u="none" strike="noStrike" cap="none" normalizeH="0" baseline="0" smtClean="0">
                        <a:ln>
                          <a:noFill/>
                        </a:ln>
                        <a:solidFill>
                          <a:schemeClr val="tx1"/>
                        </a:solidFill>
                        <a:effectLst/>
                        <a:latin typeface="Calibri" pitchFamily="34" charset="0"/>
                        <a:ea typeface="MS Gothic" pitchFamily="49" charset="-128"/>
                        <a:cs typeface="Times New Roman" pitchFamily="18" charset="0"/>
                      </a:endParaRPr>
                    </a:p>
                  </a:txBody>
                  <a:tcPr marL="63703" marR="637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ts val="1000"/>
                        </a:spcAft>
                        <a:buClrTx/>
                        <a:buSzTx/>
                        <a:buFontTx/>
                        <a:buNone/>
                        <a:tabLst/>
                      </a:pPr>
                      <a:r>
                        <a:rPr kumimoji="0" lang="ru-RU"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Модная тема</a:t>
                      </a:r>
                    </a:p>
                  </a:txBody>
                  <a:tcPr marL="63703" marR="637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libri" pitchFamily="34" charset="0"/>
                          <a:ea typeface="MS Gothic" pitchFamily="49" charset="-128"/>
                          <a:cs typeface="Times New Roman" pitchFamily="18" charset="0"/>
                        </a:rPr>
                        <a:t>На войну идут сыновья, поэтому эта тема действительно значима</a:t>
                      </a:r>
                    </a:p>
                  </a:txBody>
                  <a:tcPr marL="63703" marR="637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512" name="Rectangle 1"/>
          <p:cNvSpPr>
            <a:spLocks noChangeArrowheads="1"/>
          </p:cNvSpPr>
          <p:nvPr/>
        </p:nvSpPr>
        <p:spPr bwMode="auto">
          <a:xfrm>
            <a:off x="0" y="0"/>
            <a:ext cx="2973388" cy="538163"/>
          </a:xfrm>
          <a:prstGeom prst="rect">
            <a:avLst/>
          </a:prstGeom>
          <a:noFill/>
          <a:ln w="9525">
            <a:noFill/>
            <a:miter lim="800000"/>
            <a:headEnd/>
            <a:tailEnd/>
          </a:ln>
        </p:spPr>
        <p:txBody>
          <a:bodyPr wrap="none" anchor="ctr">
            <a:spAutoFit/>
          </a:bodyPr>
          <a:lstStyle/>
          <a:p>
            <a:pPr eaLnBrk="0" hangingPunct="0"/>
            <a:r>
              <a:rPr lang="ru-RU" sz="1100">
                <a:latin typeface="Calibri" pitchFamily="34" charset="0"/>
                <a:ea typeface="Calibri" pitchFamily="34" charset="0"/>
                <a:cs typeface="Times New Roman" pitchFamily="18" charset="0"/>
              </a:rPr>
              <a:t>                                                                                      </a:t>
            </a:r>
            <a:r>
              <a:rPr lang="ru-RU" sz="1100" b="1">
                <a:latin typeface="Calibri" pitchFamily="34" charset="0"/>
                <a:ea typeface="Calibri" pitchFamily="34" charset="0"/>
                <a:cs typeface="Times New Roman" pitchFamily="18" charset="0"/>
              </a:rPr>
              <a:t> </a:t>
            </a:r>
            <a:endParaRPr lang="ru-RU" sz="900">
              <a:ea typeface="Calibri" pitchFamily="34" charset="0"/>
              <a:cs typeface="Times New Roman" pitchFamily="18" charset="0"/>
            </a:endParaRPr>
          </a:p>
          <a:p>
            <a:pPr eaLnBrk="0" hangingPunct="0"/>
            <a:endParaRPr lang="ru-RU">
              <a:ea typeface="Calibri" pitchFamily="34" charset="0"/>
              <a:cs typeface="Times New Roman" pitchFamily="18" charset="0"/>
            </a:endParaRPr>
          </a:p>
        </p:txBody>
      </p:sp>
      <p:sp>
        <p:nvSpPr>
          <p:cNvPr id="20513" name="Заголовок 3"/>
          <p:cNvSpPr>
            <a:spLocks noGrp="1"/>
          </p:cNvSpPr>
          <p:nvPr>
            <p:ph type="title"/>
          </p:nvPr>
        </p:nvSpPr>
        <p:spPr>
          <a:xfrm>
            <a:off x="500063" y="0"/>
            <a:ext cx="8226425" cy="1143000"/>
          </a:xfrm>
        </p:spPr>
        <p:txBody>
          <a:bodyPr/>
          <a:lstStyle/>
          <a:p>
            <a:pPr eaLnBrk="1" hangingPunct="1"/>
            <a:r>
              <a:rPr lang="ru-RU" sz="2800" b="1" smtClean="0">
                <a:solidFill>
                  <a:srgbClr val="C00000"/>
                </a:solidFill>
                <a:ea typeface="MS Gothic" pitchFamily="49" charset="-128"/>
              </a:rPr>
              <a:t>Вечер в салоне Анны Шерер и </a:t>
            </a:r>
            <a:br>
              <a:rPr lang="ru-RU" sz="2800" b="1" smtClean="0">
                <a:solidFill>
                  <a:srgbClr val="C00000"/>
                </a:solidFill>
                <a:ea typeface="MS Gothic" pitchFamily="49" charset="-128"/>
              </a:rPr>
            </a:br>
            <a:r>
              <a:rPr lang="ru-RU" sz="2800" b="1" smtClean="0">
                <a:solidFill>
                  <a:srgbClr val="C00000"/>
                </a:solidFill>
                <a:ea typeface="MS Gothic" pitchFamily="49" charset="-128"/>
              </a:rPr>
              <a:t>именины у Ростовых</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5214938" y="357188"/>
            <a:ext cx="3521075" cy="2605087"/>
          </a:xfrm>
          <a:prstGeom prst="rect">
            <a:avLst/>
          </a:prstGeom>
          <a:noFill/>
          <a:ln w="9525">
            <a:noFill/>
            <a:miter lim="800000"/>
            <a:headEnd/>
            <a:tailEnd/>
          </a:ln>
        </p:spPr>
      </p:pic>
      <p:sp>
        <p:nvSpPr>
          <p:cNvPr id="3075" name="Содержимое 2"/>
          <p:cNvSpPr>
            <a:spLocks noGrp="1"/>
          </p:cNvSpPr>
          <p:nvPr>
            <p:ph idx="1"/>
          </p:nvPr>
        </p:nvSpPr>
        <p:spPr>
          <a:xfrm>
            <a:off x="500063" y="2571750"/>
            <a:ext cx="8226425" cy="3929063"/>
          </a:xfrm>
        </p:spPr>
        <p:txBody>
          <a:bodyPr/>
          <a:lstStyle/>
          <a:p>
            <a:pPr eaLnBrk="1" hangingPunct="1">
              <a:buFont typeface="Times New Roman" pitchFamily="18" charset="0"/>
              <a:buNone/>
            </a:pPr>
            <a:r>
              <a:rPr lang="ru-RU" sz="3200" smtClean="0">
                <a:ea typeface="MS Gothic" pitchFamily="49" charset="-128"/>
              </a:rPr>
              <a:t>	Удаляясь от условий общества и приближаясь к природе, мы невольно становимся детьми: все приобретенное отпадает от души, и она делается вновь такою, какой была некогда и, верно, будет когда-нибудь.</a:t>
            </a:r>
            <a:endParaRPr lang="ru-RU" sz="3600" smtClean="0">
              <a:ea typeface="MS Gothic" pitchFamily="49" charset="-128"/>
            </a:endParaRPr>
          </a:p>
          <a:p>
            <a:pPr eaLnBrk="1" hangingPunct="1">
              <a:buFont typeface="Wingdings 2" pitchFamily="18" charset="2"/>
              <a:buNone/>
            </a:pPr>
            <a:r>
              <a:rPr lang="ru-RU" sz="3600" smtClean="0">
                <a:ea typeface="MS Gothic" pitchFamily="49" charset="-128"/>
              </a:rPr>
              <a:t>                                  М.Ю.Лермонтов</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4"/>
          <p:cNvSpPr>
            <a:spLocks noGrp="1"/>
          </p:cNvSpPr>
          <p:nvPr>
            <p:ph type="title"/>
          </p:nvPr>
        </p:nvSpPr>
        <p:spPr>
          <a:xfrm>
            <a:off x="428625" y="285750"/>
            <a:ext cx="8229600" cy="725488"/>
          </a:xfrm>
        </p:spPr>
        <p:txBody>
          <a:bodyPr/>
          <a:lstStyle/>
          <a:p>
            <a:pPr eaLnBrk="1" hangingPunct="1"/>
            <a:r>
              <a:rPr lang="ru-RU" sz="4800" smtClean="0">
                <a:solidFill>
                  <a:srgbClr val="C00000"/>
                </a:solidFill>
                <a:ea typeface="MS Gothic" pitchFamily="49" charset="-128"/>
              </a:rPr>
              <a:t>Подведем итоги</a:t>
            </a:r>
            <a:endParaRPr lang="ru-RU" sz="4800" smtClean="0">
              <a:ea typeface="MS Gothic" pitchFamily="49" charset="-128"/>
            </a:endParaRPr>
          </a:p>
        </p:txBody>
      </p:sp>
      <p:sp>
        <p:nvSpPr>
          <p:cNvPr id="37889" name="Rectangle 1"/>
          <p:cNvSpPr>
            <a:spLocks noChangeArrowheads="1"/>
          </p:cNvSpPr>
          <p:nvPr/>
        </p:nvSpPr>
        <p:spPr bwMode="auto">
          <a:xfrm>
            <a:off x="1000125" y="1857375"/>
            <a:ext cx="7718425" cy="2246313"/>
          </a:xfrm>
          <a:prstGeom prst="rect">
            <a:avLst/>
          </a:prstGeom>
          <a:noFill/>
          <a:ln w="9525">
            <a:noFill/>
            <a:miter lim="800000"/>
            <a:headEnd/>
            <a:tailEnd/>
          </a:ln>
          <a:effectLst/>
        </p:spPr>
        <p:txBody>
          <a:bodyPr anchor="ctr">
            <a:spAutoFit/>
          </a:bodyPr>
          <a:lstStyle/>
          <a:p>
            <a:pPr eaLnBrk="0" hangingPunct="0">
              <a:buFontTx/>
              <a:buChar char="-"/>
              <a:defRPr/>
            </a:pPr>
            <a:r>
              <a:rPr lang="ru-RU" sz="2800" b="1" dirty="0">
                <a:latin typeface="+mn-lt"/>
                <a:cs typeface="Times New Roman" pitchFamily="18" charset="0"/>
              </a:rPr>
              <a:t>Какие нормы  утверждает Л.Н.Толстой?  А какие отрицает?</a:t>
            </a:r>
          </a:p>
          <a:p>
            <a:pPr eaLnBrk="0" hangingPunct="0">
              <a:defRPr/>
            </a:pPr>
            <a:endParaRPr lang="ru-RU" sz="2800" b="1" dirty="0">
              <a:latin typeface="+mn-lt"/>
            </a:endParaRPr>
          </a:p>
          <a:p>
            <a:pPr eaLnBrk="0" hangingPunct="0">
              <a:defRPr/>
            </a:pPr>
            <a:r>
              <a:rPr lang="ru-RU" sz="2800" b="1" dirty="0">
                <a:latin typeface="+mn-lt"/>
                <a:cs typeface="Times New Roman" pitchFamily="18" charset="0"/>
              </a:rPr>
              <a:t>- Каково ваше отношение к героям двух рассмотренных эпизодов?</a:t>
            </a:r>
            <a:endParaRPr lang="ru-RU" sz="2800" b="1"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4"/>
          <p:cNvSpPr>
            <a:spLocks noGrp="1"/>
          </p:cNvSpPr>
          <p:nvPr>
            <p:ph type="title"/>
          </p:nvPr>
        </p:nvSpPr>
        <p:spPr>
          <a:xfrm>
            <a:off x="428625" y="285750"/>
            <a:ext cx="8229600" cy="725488"/>
          </a:xfrm>
        </p:spPr>
        <p:txBody>
          <a:bodyPr/>
          <a:lstStyle/>
          <a:p>
            <a:pPr eaLnBrk="1" hangingPunct="1"/>
            <a:r>
              <a:rPr lang="ru-RU" sz="4800" smtClean="0">
                <a:solidFill>
                  <a:srgbClr val="C00000"/>
                </a:solidFill>
                <a:ea typeface="MS Gothic" pitchFamily="49" charset="-128"/>
              </a:rPr>
              <a:t>Подведем итоги</a:t>
            </a:r>
            <a:endParaRPr lang="ru-RU" sz="4800" smtClean="0">
              <a:ea typeface="MS Gothic" pitchFamily="49" charset="-128"/>
            </a:endParaRPr>
          </a:p>
        </p:txBody>
      </p:sp>
      <p:sp>
        <p:nvSpPr>
          <p:cNvPr id="6" name="Содержимое 5"/>
          <p:cNvSpPr>
            <a:spLocks noGrp="1"/>
          </p:cNvSpPr>
          <p:nvPr>
            <p:ph idx="1"/>
          </p:nvPr>
        </p:nvSpPr>
        <p:spPr>
          <a:xfrm>
            <a:off x="214313" y="1000125"/>
            <a:ext cx="8715375" cy="5429250"/>
          </a:xfrm>
        </p:spPr>
        <p:txBody>
          <a:bodyPr>
            <a:noAutofit/>
          </a:bodyPr>
          <a:lstStyle/>
          <a:p>
            <a:pPr marL="548640" indent="-411480" defTabSz="407526" eaLnBrk="1" fontAlgn="auto" hangingPunct="1">
              <a:spcAft>
                <a:spcPts val="0"/>
              </a:spcAft>
              <a:buClr>
                <a:schemeClr val="tx1">
                  <a:shade val="95000"/>
                </a:schemeClr>
              </a:buClr>
              <a:buFont typeface="Wingdings 2"/>
              <a:buChar char=""/>
              <a:defRPr/>
            </a:pPr>
            <a:r>
              <a:rPr lang="ru-RU" sz="2400" dirty="0" smtClean="0"/>
              <a:t>Л.Н.Толстой показывает два мира России. Мир искусственный, фальшивый, за внешней красивостью прячущий пустоту мыслей и чувств. Этот мир зорко охраняет Анна Павловна </a:t>
            </a:r>
            <a:r>
              <a:rPr lang="ru-RU" sz="2400" dirty="0" err="1" smtClean="0"/>
              <a:t>Шерер</a:t>
            </a:r>
            <a:r>
              <a:rPr lang="ru-RU" sz="2400" dirty="0" smtClean="0"/>
              <a:t> от таких, как Пьер и князь Андрей. Они со своей естественностью, умом, открытостью не нужны петербургскому высшему обществу. Потому Пьера нужно «образовать», то есть заставить жить по законам света, хотя бы внешне. Как это делает князь Андрей.</a:t>
            </a:r>
          </a:p>
          <a:p>
            <a:pPr marL="548640" indent="-411480" defTabSz="407526" eaLnBrk="1" fontAlgn="auto" hangingPunct="1">
              <a:spcAft>
                <a:spcPts val="0"/>
              </a:spcAft>
              <a:buClr>
                <a:schemeClr val="tx1">
                  <a:shade val="95000"/>
                </a:schemeClr>
              </a:buClr>
              <a:buFont typeface="Times New Roman" pitchFamily="18" charset="0"/>
              <a:buNone/>
              <a:defRPr/>
            </a:pPr>
            <a:endParaRPr lang="ru-RU" sz="2400" dirty="0" smtClean="0"/>
          </a:p>
          <a:p>
            <a:pPr marL="548640" indent="-411480" defTabSz="407526" eaLnBrk="1" fontAlgn="auto" hangingPunct="1">
              <a:spcAft>
                <a:spcPts val="0"/>
              </a:spcAft>
              <a:buClr>
                <a:schemeClr val="tx1">
                  <a:shade val="95000"/>
                </a:schemeClr>
              </a:buClr>
              <a:buFont typeface="Wingdings 2"/>
              <a:buChar char=""/>
              <a:defRPr/>
            </a:pPr>
            <a:r>
              <a:rPr lang="ru-RU" sz="2400" dirty="0" smtClean="0"/>
              <a:t>Мир Ростовых – это мир простоты. Естественности, чистоты и естественности, взаимной любви и доброты по отношению к окружающим. Здесь нет чванства, соблюдение условностей не таит в себе корыстного интереса, они открыты и естественны. Это «ростовская порода».</a:t>
            </a:r>
            <a:endParaRPr lang="ru-RU"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C:\Documents and Settings\ZavUch_VR\Рабочий стол\1301381.jpg"/>
          <p:cNvPicPr>
            <a:picLocks noChangeAspect="1" noChangeArrowheads="1"/>
          </p:cNvPicPr>
          <p:nvPr/>
        </p:nvPicPr>
        <p:blipFill>
          <a:blip r:embed="rId2"/>
          <a:srcRect/>
          <a:stretch>
            <a:fillRect/>
          </a:stretch>
        </p:blipFill>
        <p:spPr bwMode="auto">
          <a:xfrm>
            <a:off x="357188" y="285750"/>
            <a:ext cx="8658225" cy="6286500"/>
          </a:xfrm>
          <a:prstGeom prst="rect">
            <a:avLst/>
          </a:prstGeom>
          <a:noFill/>
          <a:ln w="9525">
            <a:noFill/>
            <a:miter lim="800000"/>
            <a:headEnd/>
            <a:tailEnd/>
          </a:ln>
        </p:spPr>
      </p:pic>
      <p:sp>
        <p:nvSpPr>
          <p:cNvPr id="22531" name="WordArt 5"/>
          <p:cNvSpPr>
            <a:spLocks noChangeArrowheads="1" noChangeShapeType="1" noTextEdit="1"/>
          </p:cNvSpPr>
          <p:nvPr/>
        </p:nvSpPr>
        <p:spPr bwMode="auto">
          <a:xfrm>
            <a:off x="1285875" y="5214938"/>
            <a:ext cx="7056438" cy="792162"/>
          </a:xfrm>
          <a:prstGeom prst="rect">
            <a:avLst/>
          </a:prstGeom>
        </p:spPr>
        <p:txBody>
          <a:bodyPr wrap="none" fromWordArt="1">
            <a:prstTxWarp prst="textPlain">
              <a:avLst>
                <a:gd name="adj" fmla="val 50000"/>
              </a:avLst>
            </a:prstTxWarp>
          </a:bodyPr>
          <a:lstStyle/>
          <a:p>
            <a:pPr algn="ctr"/>
            <a:r>
              <a:rPr lang="ru-RU" sz="3600" kern="10">
                <a:ln w="19050">
                  <a:solidFill>
                    <a:srgbClr val="99CCFF"/>
                  </a:solidFill>
                  <a:prstDash val="sysDot"/>
                  <a:round/>
                  <a:headEnd/>
                  <a:tailEnd/>
                </a:ln>
                <a:gradFill rotWithShape="1">
                  <a:gsLst>
                    <a:gs pos="0">
                      <a:schemeClr val="accent1"/>
                    </a:gs>
                    <a:gs pos="100000">
                      <a:srgbClr val="5F562F"/>
                    </a:gs>
                  </a:gsLst>
                  <a:lin ang="5400000" scaled="1"/>
                </a:gradFill>
                <a:effectLst>
                  <a:outerShdw dist="35921" dir="2700000" algn="ctr" rotWithShape="0">
                    <a:srgbClr val="990000"/>
                  </a:outerShdw>
                </a:effectLst>
                <a:latin typeface="Impact"/>
              </a:rPr>
              <a:t>Спасибо за урок!</a:t>
            </a:r>
          </a:p>
        </p:txBody>
      </p:sp>
      <p:sp>
        <p:nvSpPr>
          <p:cNvPr id="22532" name="Rectangle 4"/>
          <p:cNvSpPr>
            <a:spLocks noChangeArrowheads="1"/>
          </p:cNvSpPr>
          <p:nvPr/>
        </p:nvSpPr>
        <p:spPr bwMode="auto">
          <a:xfrm>
            <a:off x="1785938" y="1357313"/>
            <a:ext cx="6143625" cy="2308225"/>
          </a:xfrm>
          <a:prstGeom prst="rect">
            <a:avLst/>
          </a:prstGeom>
          <a:noFill/>
          <a:ln w="9525">
            <a:noFill/>
            <a:miter lim="800000"/>
            <a:headEnd/>
            <a:tailEnd/>
          </a:ln>
          <a:effectLst/>
        </p:spPr>
        <p:txBody>
          <a:bodyPr anchor="ctr">
            <a:spAutoFit/>
          </a:bodyPr>
          <a:lstStyle/>
          <a:p>
            <a:pPr eaLnBrk="0" hangingPunct="0">
              <a:defRPr/>
            </a:pPr>
            <a:r>
              <a:rPr lang="ru-RU" sz="2400" b="1" dirty="0">
                <a:solidFill>
                  <a:srgbClr val="FF0000"/>
                </a:solidFill>
                <a:latin typeface="+mj-lt"/>
                <a:cs typeface="Times New Roman" pitchFamily="18" charset="0"/>
              </a:rPr>
              <a:t>Домашнее задание </a:t>
            </a:r>
            <a:endParaRPr lang="ru-RU" sz="2400" dirty="0">
              <a:solidFill>
                <a:srgbClr val="FF0000"/>
              </a:solidFill>
              <a:latin typeface="+mj-lt"/>
            </a:endParaRPr>
          </a:p>
          <a:p>
            <a:pPr eaLnBrk="0" hangingPunct="0">
              <a:defRPr/>
            </a:pPr>
            <a:r>
              <a:rPr lang="ru-RU" sz="2400" dirty="0">
                <a:solidFill>
                  <a:srgbClr val="5600AC"/>
                </a:solidFill>
                <a:latin typeface="+mn-lt"/>
                <a:cs typeface="Times New Roman" pitchFamily="18" charset="0"/>
              </a:rPr>
              <a:t>В рабочих листах  ответить на вопрос:  </a:t>
            </a:r>
            <a:endParaRPr lang="ru-RU" sz="2400" dirty="0">
              <a:solidFill>
                <a:srgbClr val="5600AC"/>
              </a:solidFill>
              <a:latin typeface="+mn-lt"/>
            </a:endParaRPr>
          </a:p>
          <a:p>
            <a:pPr eaLnBrk="0" hangingPunct="0">
              <a:defRPr/>
            </a:pPr>
            <a:r>
              <a:rPr lang="ru-RU" sz="2400" b="1" i="1" dirty="0">
                <a:solidFill>
                  <a:srgbClr val="5600AC"/>
                </a:solidFill>
                <a:latin typeface="+mn-lt"/>
                <a:cs typeface="Times New Roman" pitchFamily="18" charset="0"/>
              </a:rPr>
              <a:t>« В каких произведениях русские писатели </a:t>
            </a:r>
            <a:r>
              <a:rPr lang="en-US" sz="2400" b="1" i="1" dirty="0">
                <a:solidFill>
                  <a:srgbClr val="5600AC"/>
                </a:solidFill>
                <a:latin typeface="+mn-lt"/>
                <a:cs typeface="Times New Roman" pitchFamily="18" charset="0"/>
              </a:rPr>
              <a:t>XIX</a:t>
            </a:r>
            <a:r>
              <a:rPr lang="ru-RU" sz="2400" b="1" i="1" dirty="0">
                <a:solidFill>
                  <a:srgbClr val="5600AC"/>
                </a:solidFill>
                <a:latin typeface="+mn-lt"/>
                <a:cs typeface="Times New Roman" pitchFamily="18" charset="0"/>
              </a:rPr>
              <a:t> века рассматривают вопрос внутренней и внешней красоты?»</a:t>
            </a:r>
            <a:endParaRPr lang="ru-RU" sz="2400" dirty="0">
              <a:solidFill>
                <a:srgbClr val="5600AC"/>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2531"/>
                                        </p:tgtEl>
                                        <p:attrNameLst>
                                          <p:attrName>style.visibility</p:attrName>
                                        </p:attrNameLst>
                                      </p:cBhvr>
                                      <p:to>
                                        <p:strVal val="visible"/>
                                      </p:to>
                                    </p:set>
                                    <p:animEffect transition="in" filter="fade">
                                      <p:cBhvr>
                                        <p:cTn id="7" dur="2000"/>
                                        <p:tgtEl>
                                          <p:spTgt spid="22531"/>
                                        </p:tgtEl>
                                      </p:cBhvr>
                                    </p:animEffect>
                                    <p:anim calcmode="lin" valueType="num">
                                      <p:cBhvr>
                                        <p:cTn id="8" dur="2000" fill="hold"/>
                                        <p:tgtEl>
                                          <p:spTgt spid="22531"/>
                                        </p:tgtEl>
                                        <p:attrNameLst>
                                          <p:attrName>ppt_w</p:attrName>
                                        </p:attrNameLst>
                                      </p:cBhvr>
                                      <p:tavLst>
                                        <p:tav tm="0" fmla="#ppt_w*sin(2.5*pi*$)">
                                          <p:val>
                                            <p:fltVal val="0"/>
                                          </p:val>
                                        </p:tav>
                                        <p:tav tm="100000">
                                          <p:val>
                                            <p:fltVal val="1"/>
                                          </p:val>
                                        </p:tav>
                                      </p:tavLst>
                                    </p:anim>
                                    <p:anim calcmode="lin" valueType="num">
                                      <p:cBhvr>
                                        <p:cTn id="9" dur="2000" fill="hold"/>
                                        <p:tgtEl>
                                          <p:spTgt spid="225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539750" y="565150"/>
            <a:ext cx="3000375" cy="4267200"/>
          </a:xfrm>
          <a:prstGeom prst="rect">
            <a:avLst/>
          </a:prstGeom>
          <a:noFill/>
          <a:ln w="9525">
            <a:noFill/>
            <a:miter lim="800000"/>
            <a:headEnd/>
            <a:tailEnd/>
          </a:ln>
        </p:spPr>
      </p:pic>
      <p:sp>
        <p:nvSpPr>
          <p:cNvPr id="5" name="Прямоугольник 4"/>
          <p:cNvSpPr/>
          <p:nvPr/>
        </p:nvSpPr>
        <p:spPr>
          <a:xfrm>
            <a:off x="4286248" y="2857496"/>
            <a:ext cx="4357718" cy="224676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2800" b="1" kern="10" dirty="0">
                <a:ln w="11430"/>
                <a:solidFill>
                  <a:srgbClr val="FF0000"/>
                </a:solidFill>
                <a:effectLst>
                  <a:outerShdw blurRad="50800" dist="39000" dir="5460000" algn="tl">
                    <a:srgbClr val="000000">
                      <a:alpha val="38000"/>
                    </a:srgbClr>
                  </a:outerShdw>
                </a:effectLst>
                <a:latin typeface="Arial"/>
                <a:ea typeface="+mn-ea"/>
                <a:cs typeface="Arial"/>
              </a:rPr>
              <a:t>"Роман Л.Н.Толстого </a:t>
            </a:r>
          </a:p>
          <a:p>
            <a:pPr algn="ctr">
              <a:defRPr/>
            </a:pPr>
            <a:r>
              <a:rPr lang="ru-RU" sz="2800" b="1" kern="10" dirty="0">
                <a:ln w="11430"/>
                <a:solidFill>
                  <a:srgbClr val="FF0000"/>
                </a:solidFill>
                <a:effectLst>
                  <a:outerShdw blurRad="50800" dist="39000" dir="5460000" algn="tl">
                    <a:srgbClr val="000000">
                      <a:alpha val="38000"/>
                    </a:srgbClr>
                  </a:outerShdw>
                </a:effectLst>
                <a:latin typeface="Arial"/>
                <a:ea typeface="+mn-ea"/>
                <a:cs typeface="Arial"/>
              </a:rPr>
              <a:t>"Война и мир".  1805год.  </a:t>
            </a:r>
          </a:p>
          <a:p>
            <a:pPr algn="ctr">
              <a:defRPr/>
            </a:pPr>
            <a:r>
              <a:rPr lang="ru-RU" sz="2800" b="1" kern="10" dirty="0">
                <a:ln w="11430"/>
                <a:solidFill>
                  <a:srgbClr val="FF0000"/>
                </a:solidFill>
                <a:effectLst>
                  <a:outerShdw blurRad="50800" dist="39000" dir="5460000" algn="tl">
                    <a:srgbClr val="000000">
                      <a:alpha val="38000"/>
                    </a:srgbClr>
                  </a:outerShdw>
                </a:effectLst>
                <a:latin typeface="Arial"/>
                <a:ea typeface="+mn-ea"/>
                <a:cs typeface="Arial"/>
              </a:rPr>
              <a:t>В салоне </a:t>
            </a:r>
            <a:r>
              <a:rPr lang="ru-RU" sz="2800" b="1" kern="10" dirty="0" err="1">
                <a:ln w="11430"/>
                <a:solidFill>
                  <a:srgbClr val="FF0000"/>
                </a:solidFill>
                <a:effectLst>
                  <a:outerShdw blurRad="50800" dist="39000" dir="5460000" algn="tl">
                    <a:srgbClr val="000000">
                      <a:alpha val="38000"/>
                    </a:srgbClr>
                  </a:outerShdw>
                </a:effectLst>
                <a:latin typeface="Arial"/>
                <a:ea typeface="+mn-ea"/>
                <a:cs typeface="Arial"/>
              </a:rPr>
              <a:t>А.П.Шерер</a:t>
            </a:r>
            <a:endParaRPr lang="ru-RU" sz="2800" b="1" kern="10" dirty="0">
              <a:ln w="11430"/>
              <a:solidFill>
                <a:srgbClr val="FF0000"/>
              </a:solidFill>
              <a:effectLst>
                <a:outerShdw blurRad="50800" dist="39000" dir="5460000" algn="tl">
                  <a:srgbClr val="000000">
                    <a:alpha val="38000"/>
                  </a:srgbClr>
                </a:outerShdw>
              </a:effectLst>
              <a:latin typeface="Arial"/>
              <a:ea typeface="+mn-ea"/>
              <a:cs typeface="Arial"/>
            </a:endParaRPr>
          </a:p>
          <a:p>
            <a:pPr algn="ctr">
              <a:defRPr/>
            </a:pPr>
            <a:r>
              <a:rPr lang="ru-RU" sz="2800" b="1" kern="10" dirty="0">
                <a:ln w="11430"/>
                <a:solidFill>
                  <a:srgbClr val="FF0000"/>
                </a:solidFill>
                <a:effectLst>
                  <a:outerShdw blurRad="50800" dist="39000" dir="5460000" algn="tl">
                    <a:srgbClr val="000000">
                      <a:alpha val="38000"/>
                    </a:srgbClr>
                  </a:outerShdw>
                </a:effectLst>
                <a:latin typeface="Arial"/>
                <a:ea typeface="+mn-ea"/>
                <a:cs typeface="Arial"/>
              </a:rPr>
              <a:t> и в доме Ростовых"</a:t>
            </a:r>
            <a:endParaRPr lang="ru-RU" sz="2800" b="1" dirty="0">
              <a:ln w="11430"/>
              <a:solidFill>
                <a:srgbClr val="FF0000"/>
              </a:solidFill>
              <a:effectLst>
                <a:outerShdw blurRad="50800" dist="39000" dir="5460000" algn="tl">
                  <a:srgbClr val="000000">
                    <a:alpha val="38000"/>
                  </a:srgbClr>
                </a:outerShdw>
              </a:effectLst>
              <a:ea typeface="+mn-ea"/>
            </a:endParaRPr>
          </a:p>
        </p:txBody>
      </p:sp>
      <p:pic>
        <p:nvPicPr>
          <p:cNvPr id="4100" name="Picture 2" descr="http://img0.liveinternet.ru/images/attach/c/4/80/313/80313256_tolstoy.jpg"/>
          <p:cNvPicPr>
            <a:picLocks noChangeAspect="1" noChangeArrowheads="1"/>
          </p:cNvPicPr>
          <p:nvPr/>
        </p:nvPicPr>
        <p:blipFill>
          <a:blip r:embed="rId4"/>
          <a:srcRect/>
          <a:stretch>
            <a:fillRect/>
          </a:stretch>
        </p:blipFill>
        <p:spPr bwMode="auto">
          <a:xfrm>
            <a:off x="6357938" y="428625"/>
            <a:ext cx="2119312" cy="246856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http://img0.liveinternet.ru/images/attach/c/7/96/783/96783250_55678.jpg"/>
          <p:cNvPicPr>
            <a:picLocks noChangeAspect="1" noChangeArrowheads="1"/>
          </p:cNvPicPr>
          <p:nvPr/>
        </p:nvPicPr>
        <p:blipFill>
          <a:blip r:embed="rId2"/>
          <a:srcRect/>
          <a:stretch>
            <a:fillRect/>
          </a:stretch>
        </p:blipFill>
        <p:spPr bwMode="auto">
          <a:xfrm>
            <a:off x="357188" y="285750"/>
            <a:ext cx="8572500" cy="6284913"/>
          </a:xfrm>
          <a:prstGeom prst="rect">
            <a:avLst/>
          </a:prstGeom>
          <a:noFill/>
          <a:ln w="9525">
            <a:noFill/>
            <a:miter lim="800000"/>
            <a:headEnd/>
            <a:tailEnd/>
          </a:ln>
        </p:spPr>
      </p:pic>
      <p:sp>
        <p:nvSpPr>
          <p:cNvPr id="5123" name="Заголовок 1"/>
          <p:cNvSpPr>
            <a:spLocks noGrp="1"/>
          </p:cNvSpPr>
          <p:nvPr>
            <p:ph type="title"/>
          </p:nvPr>
        </p:nvSpPr>
        <p:spPr>
          <a:xfrm>
            <a:off x="4286250" y="273050"/>
            <a:ext cx="4397375" cy="1370013"/>
          </a:xfrm>
        </p:spPr>
        <p:txBody>
          <a:bodyPr/>
          <a:lstStyle/>
          <a:p>
            <a:pPr eaLnBrk="1" hangingPunct="1"/>
            <a:r>
              <a:rPr lang="ru-RU" b="1" smtClean="0">
                <a:solidFill>
                  <a:srgbClr val="FFFF00"/>
                </a:solidFill>
                <a:ea typeface="MS Gothic" pitchFamily="49" charset="-128"/>
              </a:rPr>
              <a:t>Работа с тестом</a:t>
            </a:r>
            <a:endParaRPr lang="ru-RU" smtClean="0">
              <a:solidFill>
                <a:srgbClr val="FFFF00"/>
              </a:solidFill>
              <a:ea typeface="MS Gothic" pitchFamily="49" charset="-128"/>
            </a:endParaRPr>
          </a:p>
        </p:txBody>
      </p:sp>
      <p:pic>
        <p:nvPicPr>
          <p:cNvPr id="5124" name="Содержимое 3" descr="tolstoi0009"/>
          <p:cNvPicPr>
            <a:picLocks noGrp="1"/>
          </p:cNvPicPr>
          <p:nvPr>
            <p:ph idx="1"/>
          </p:nvPr>
        </p:nvPicPr>
        <p:blipFill>
          <a:blip r:embed="rId3"/>
          <a:srcRect/>
          <a:stretch>
            <a:fillRect/>
          </a:stretch>
        </p:blipFill>
        <p:spPr>
          <a:xfrm>
            <a:off x="714375" y="1357313"/>
            <a:ext cx="2500313" cy="3429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http://img0.liveinternet.ru/images/attach/c/7/96/783/96783250_55678.jpg"/>
          <p:cNvPicPr>
            <a:picLocks noChangeAspect="1" noChangeArrowheads="1"/>
          </p:cNvPicPr>
          <p:nvPr/>
        </p:nvPicPr>
        <p:blipFill>
          <a:blip r:embed="rId2"/>
          <a:srcRect/>
          <a:stretch>
            <a:fillRect/>
          </a:stretch>
        </p:blipFill>
        <p:spPr bwMode="auto">
          <a:xfrm>
            <a:off x="357188" y="285750"/>
            <a:ext cx="8572500" cy="6284913"/>
          </a:xfrm>
          <a:prstGeom prst="rect">
            <a:avLst/>
          </a:prstGeom>
          <a:noFill/>
          <a:ln w="9525">
            <a:noFill/>
            <a:miter lim="800000"/>
            <a:headEnd/>
            <a:tailEnd/>
          </a:ln>
        </p:spPr>
      </p:pic>
      <p:sp>
        <p:nvSpPr>
          <p:cNvPr id="6147" name="Заголовок 1"/>
          <p:cNvSpPr>
            <a:spLocks noGrp="1"/>
          </p:cNvSpPr>
          <p:nvPr>
            <p:ph type="title"/>
          </p:nvPr>
        </p:nvSpPr>
        <p:spPr>
          <a:xfrm>
            <a:off x="4286250" y="273050"/>
            <a:ext cx="4397375" cy="1370013"/>
          </a:xfrm>
        </p:spPr>
        <p:txBody>
          <a:bodyPr/>
          <a:lstStyle/>
          <a:p>
            <a:pPr eaLnBrk="1" hangingPunct="1"/>
            <a:r>
              <a:rPr lang="ru-RU" b="1" smtClean="0">
                <a:solidFill>
                  <a:srgbClr val="FFFF00"/>
                </a:solidFill>
                <a:ea typeface="MS Gothic" pitchFamily="49" charset="-128"/>
              </a:rPr>
              <a:t>Проверим друг друга</a:t>
            </a:r>
            <a:endParaRPr lang="ru-RU" smtClean="0">
              <a:solidFill>
                <a:srgbClr val="FFFF00"/>
              </a:solidFill>
              <a:ea typeface="MS Gothic" pitchFamily="49" charset="-128"/>
            </a:endParaRPr>
          </a:p>
        </p:txBody>
      </p:sp>
      <p:pic>
        <p:nvPicPr>
          <p:cNvPr id="6148" name="Содержимое 3" descr="tolstoi0009"/>
          <p:cNvPicPr>
            <a:picLocks noGrp="1"/>
          </p:cNvPicPr>
          <p:nvPr>
            <p:ph idx="1"/>
          </p:nvPr>
        </p:nvPicPr>
        <p:blipFill>
          <a:blip r:embed="rId3"/>
          <a:srcRect/>
          <a:stretch>
            <a:fillRect/>
          </a:stretch>
        </p:blipFill>
        <p:spPr>
          <a:xfrm>
            <a:off x="714375" y="1357313"/>
            <a:ext cx="2500313" cy="3429000"/>
          </a:xfrm>
        </p:spPr>
      </p:pic>
      <p:sp>
        <p:nvSpPr>
          <p:cNvPr id="6149" name="Горизонтальный свиток 4"/>
          <p:cNvSpPr>
            <a:spLocks noChangeArrowheads="1"/>
          </p:cNvSpPr>
          <p:nvPr/>
        </p:nvSpPr>
        <p:spPr bwMode="auto">
          <a:xfrm>
            <a:off x="3643313" y="1143000"/>
            <a:ext cx="5072062" cy="5572125"/>
          </a:xfrm>
          <a:prstGeom prst="horizontalScroll">
            <a:avLst>
              <a:gd name="adj" fmla="val 12500"/>
            </a:avLst>
          </a:prstGeom>
          <a:solidFill>
            <a:schemeClr val="bg1">
              <a:alpha val="76862"/>
            </a:schemeClr>
          </a:solidFill>
          <a:ln w="9525" algn="ctr">
            <a:solidFill>
              <a:schemeClr val="tx1"/>
            </a:solidFill>
            <a:round/>
            <a:headEnd/>
            <a:tailEnd/>
          </a:ln>
        </p:spPr>
        <p:txBody>
          <a:bodyPr/>
          <a:lstStyle/>
          <a:p>
            <a:pPr>
              <a:buFont typeface="Wingdings 2" pitchFamily="18" charset="2"/>
              <a:buNone/>
            </a:pPr>
            <a:r>
              <a:rPr lang="ru-RU" sz="4000" b="1"/>
              <a:t>А1 - </a:t>
            </a:r>
            <a:r>
              <a:rPr lang="ru-RU" sz="4000" b="1">
                <a:solidFill>
                  <a:srgbClr val="FF0000"/>
                </a:solidFill>
              </a:rPr>
              <a:t>3</a:t>
            </a:r>
          </a:p>
          <a:p>
            <a:pPr>
              <a:buFont typeface="Wingdings 2" pitchFamily="18" charset="2"/>
              <a:buNone/>
            </a:pPr>
            <a:r>
              <a:rPr lang="ru-RU" sz="4000" b="1"/>
              <a:t>А2 - </a:t>
            </a:r>
            <a:r>
              <a:rPr lang="ru-RU" sz="4000" b="1">
                <a:solidFill>
                  <a:srgbClr val="FF0000"/>
                </a:solidFill>
              </a:rPr>
              <a:t>2</a:t>
            </a:r>
          </a:p>
          <a:p>
            <a:pPr>
              <a:buFont typeface="Wingdings 2" pitchFamily="18" charset="2"/>
              <a:buNone/>
            </a:pPr>
            <a:r>
              <a:rPr lang="ru-RU" sz="4000" b="1"/>
              <a:t>А3 - </a:t>
            </a:r>
            <a:r>
              <a:rPr lang="ru-RU" sz="4000" b="1">
                <a:solidFill>
                  <a:srgbClr val="FF0000"/>
                </a:solidFill>
              </a:rPr>
              <a:t>3</a:t>
            </a:r>
          </a:p>
          <a:p>
            <a:pPr>
              <a:buFont typeface="Wingdings 2" pitchFamily="18" charset="2"/>
              <a:buNone/>
            </a:pPr>
            <a:r>
              <a:rPr lang="ru-RU" sz="4000" b="1"/>
              <a:t>А4 - </a:t>
            </a:r>
            <a:r>
              <a:rPr lang="ru-RU" sz="4000" b="1">
                <a:solidFill>
                  <a:srgbClr val="FF0000"/>
                </a:solidFill>
              </a:rPr>
              <a:t>3</a:t>
            </a:r>
          </a:p>
          <a:p>
            <a:pPr>
              <a:buFont typeface="Wingdings 2" pitchFamily="18" charset="2"/>
              <a:buNone/>
            </a:pPr>
            <a:r>
              <a:rPr lang="ru-RU" sz="4000" b="1"/>
              <a:t>А5 – </a:t>
            </a:r>
            <a:r>
              <a:rPr lang="ru-RU" sz="4000" b="1">
                <a:solidFill>
                  <a:srgbClr val="FF0000"/>
                </a:solidFill>
              </a:rPr>
              <a:t>2</a:t>
            </a:r>
          </a:p>
          <a:p>
            <a:pPr>
              <a:buFont typeface="Wingdings 2" pitchFamily="18" charset="2"/>
              <a:buNone/>
            </a:pPr>
            <a:r>
              <a:rPr lang="ru-RU" sz="4000" b="1"/>
              <a:t>В1 – </a:t>
            </a:r>
            <a:r>
              <a:rPr lang="ru-RU" sz="4000" b="1">
                <a:solidFill>
                  <a:srgbClr val="FF0000"/>
                </a:solidFill>
              </a:rPr>
              <a:t>деталь</a:t>
            </a:r>
          </a:p>
          <a:p>
            <a:pPr>
              <a:buFont typeface="Wingdings 2" pitchFamily="18" charset="2"/>
              <a:buNone/>
            </a:pPr>
            <a:r>
              <a:rPr lang="ru-RU" sz="4000" b="1"/>
              <a:t>В2 - </a:t>
            </a:r>
            <a:r>
              <a:rPr lang="ru-RU" sz="4000" b="1">
                <a:solidFill>
                  <a:srgbClr val="FF0000"/>
                </a:solidFill>
              </a:rPr>
              <a:t>портрет</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pPr eaLnBrk="1" hangingPunct="1"/>
            <a:endParaRPr lang="ru-RU" smtClean="0">
              <a:ea typeface="MS Gothic" pitchFamily="49" charset="-128"/>
            </a:endParaRPr>
          </a:p>
        </p:txBody>
      </p:sp>
      <p:sp>
        <p:nvSpPr>
          <p:cNvPr id="7171" name="Содержимое 2"/>
          <p:cNvSpPr>
            <a:spLocks noGrp="1"/>
          </p:cNvSpPr>
          <p:nvPr>
            <p:ph idx="1"/>
          </p:nvPr>
        </p:nvSpPr>
        <p:spPr/>
        <p:txBody>
          <a:bodyPr/>
          <a:lstStyle/>
          <a:p>
            <a:pPr eaLnBrk="1" hangingPunct="1"/>
            <a:endParaRPr lang="ru-RU" smtClean="0">
              <a:ea typeface="MS Gothic" pitchFamily="49" charset="-128"/>
            </a:endParaRPr>
          </a:p>
        </p:txBody>
      </p:sp>
      <p:pic>
        <p:nvPicPr>
          <p:cNvPr id="7172" name="Picture 2"/>
          <p:cNvPicPr>
            <a:picLocks noChangeAspect="1" noChangeArrowheads="1"/>
          </p:cNvPicPr>
          <p:nvPr/>
        </p:nvPicPr>
        <p:blipFill>
          <a:blip r:embed="rId2"/>
          <a:srcRect/>
          <a:stretch>
            <a:fillRect/>
          </a:stretch>
        </p:blipFill>
        <p:spPr bwMode="auto">
          <a:xfrm>
            <a:off x="190500" y="214313"/>
            <a:ext cx="8524875" cy="6394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Содержимое 4"/>
          <p:cNvSpPr>
            <a:spLocks noGrp="1"/>
          </p:cNvSpPr>
          <p:nvPr>
            <p:ph idx="1"/>
          </p:nvPr>
        </p:nvSpPr>
        <p:spPr>
          <a:xfrm>
            <a:off x="3575050" y="273050"/>
            <a:ext cx="5111750" cy="5853113"/>
          </a:xfrm>
        </p:spPr>
        <p:txBody>
          <a:bodyPr/>
          <a:lstStyle/>
          <a:p>
            <a:pPr eaLnBrk="1" hangingPunct="1">
              <a:buFont typeface="Wingdings 2" pitchFamily="18" charset="2"/>
              <a:buNone/>
            </a:pPr>
            <a:r>
              <a:rPr lang="ru-RU" smtClean="0">
                <a:ea typeface="MS Gothic" pitchFamily="49" charset="-128"/>
              </a:rPr>
              <a:t>__________________ </a:t>
            </a:r>
            <a:r>
              <a:rPr lang="ru-RU" sz="1800" b="1" smtClean="0">
                <a:ea typeface="MS Gothic" pitchFamily="49" charset="-128"/>
              </a:rPr>
              <a:t>отношение к героям Толстого проявилось в том, что автор показывает, насколько в них всё ___________, идёт не от чистого сердца, а от необходимости соблюдать приличия. Толстой  ____________________ нормы жизни высшего общества и за внешней благопристойностью, изяществом, светским тактом вскрывает  </a:t>
            </a:r>
            <a:r>
              <a:rPr lang="ru-RU" b="1" smtClean="0">
                <a:ea typeface="MS Gothic" pitchFamily="49" charset="-128"/>
              </a:rPr>
              <a:t>___________, _____________________, </a:t>
            </a:r>
            <a:r>
              <a:rPr lang="ru-RU" sz="1800" b="1" smtClean="0">
                <a:ea typeface="MS Gothic" pitchFamily="49" charset="-128"/>
              </a:rPr>
              <a:t>________ и карьеризм «сливок»общества.</a:t>
            </a:r>
          </a:p>
          <a:p>
            <a:pPr eaLnBrk="1" hangingPunct="1">
              <a:buFont typeface="Wingdings 2" pitchFamily="18" charset="2"/>
              <a:buNone/>
            </a:pPr>
            <a:r>
              <a:rPr lang="ru-RU" sz="1800" b="1" smtClean="0">
                <a:ea typeface="MS Gothic" pitchFamily="49" charset="-128"/>
              </a:rPr>
              <a:t>         Для разоблачения __________  и _____________ этих людей Толстой использует метод «срывания все и всяческих масок».(«Прежде всего скажите, как ваше здоровье, милый друг? Успокойте меня,- сказал князь Василий тоном, в котором просвечивало равнодушие и даже насмешка)</a:t>
            </a:r>
          </a:p>
          <a:p>
            <a:pPr eaLnBrk="1" hangingPunct="1"/>
            <a:endParaRPr lang="ru-RU" smtClean="0">
              <a:ea typeface="MS Gothic" pitchFamily="49" charset="-128"/>
            </a:endParaRPr>
          </a:p>
        </p:txBody>
      </p:sp>
      <p:sp>
        <p:nvSpPr>
          <p:cNvPr id="8195" name="Текст 5"/>
          <p:cNvSpPr>
            <a:spLocks noGrp="1"/>
          </p:cNvSpPr>
          <p:nvPr>
            <p:ph type="body" sz="half" idx="2"/>
          </p:nvPr>
        </p:nvSpPr>
        <p:spPr>
          <a:xfrm>
            <a:off x="571500" y="2000250"/>
            <a:ext cx="2757488" cy="2422525"/>
          </a:xfrm>
        </p:spPr>
        <p:txBody>
          <a:bodyPr/>
          <a:lstStyle/>
          <a:p>
            <a:pPr eaLnBrk="1" hangingPunct="1"/>
            <a:r>
              <a:rPr lang="ru-RU" sz="2000" b="1" smtClean="0">
                <a:solidFill>
                  <a:srgbClr val="C00000"/>
                </a:solidFill>
                <a:ea typeface="MS Gothic" pitchFamily="49" charset="-128"/>
              </a:rPr>
              <a:t>1.Определим отношение автора к салону Анны Павловны Шерер. В чём оно проявляется?</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Содержимое 4"/>
          <p:cNvSpPr>
            <a:spLocks noGrp="1"/>
          </p:cNvSpPr>
          <p:nvPr>
            <p:ph idx="1"/>
          </p:nvPr>
        </p:nvSpPr>
        <p:spPr>
          <a:xfrm>
            <a:off x="3429000" y="571500"/>
            <a:ext cx="5715000" cy="6286500"/>
          </a:xfrm>
        </p:spPr>
        <p:txBody>
          <a:bodyPr/>
          <a:lstStyle/>
          <a:p>
            <a:pPr eaLnBrk="1" hangingPunct="1">
              <a:buFont typeface="Wingdings 2" pitchFamily="18" charset="2"/>
              <a:buNone/>
            </a:pPr>
            <a:r>
              <a:rPr lang="ru-RU" sz="2400" smtClean="0">
                <a:ea typeface="MS Gothic" pitchFamily="49" charset="-128"/>
              </a:rPr>
              <a:t>   </a:t>
            </a:r>
            <a:r>
              <a:rPr lang="ru-RU" sz="2400" u="sng" smtClean="0">
                <a:ea typeface="MS Gothic" pitchFamily="49" charset="-128"/>
              </a:rPr>
              <a:t> </a:t>
            </a:r>
            <a:r>
              <a:rPr lang="ru-RU" sz="2400" b="1" u="sng" smtClean="0">
                <a:solidFill>
                  <a:srgbClr val="5600AC"/>
                </a:solidFill>
                <a:ea typeface="MS Gothic" pitchFamily="49" charset="-128"/>
              </a:rPr>
              <a:t>Отрицательное</a:t>
            </a:r>
            <a:r>
              <a:rPr lang="ru-RU" sz="2400" b="1" smtClean="0">
                <a:solidFill>
                  <a:srgbClr val="5600AC"/>
                </a:solidFill>
                <a:ea typeface="MS Gothic" pitchFamily="49" charset="-128"/>
              </a:rPr>
              <a:t> </a:t>
            </a:r>
            <a:r>
              <a:rPr lang="ru-RU" sz="2000" b="1" smtClean="0">
                <a:ea typeface="MS Gothic" pitchFamily="49" charset="-128"/>
              </a:rPr>
              <a:t>отношение к героям Толстого проявилось в том, что автор показывает, насколько в них всё </a:t>
            </a:r>
            <a:r>
              <a:rPr lang="ru-RU" sz="2400" b="1" u="sng" smtClean="0">
                <a:solidFill>
                  <a:srgbClr val="5600AC"/>
                </a:solidFill>
                <a:ea typeface="MS Gothic" pitchFamily="49" charset="-128"/>
              </a:rPr>
              <a:t>фальшиво</a:t>
            </a:r>
            <a:r>
              <a:rPr lang="ru-RU" sz="2000" b="1" smtClean="0">
                <a:solidFill>
                  <a:srgbClr val="5600AC"/>
                </a:solidFill>
                <a:ea typeface="MS Gothic" pitchFamily="49" charset="-128"/>
              </a:rPr>
              <a:t>, </a:t>
            </a:r>
            <a:r>
              <a:rPr lang="ru-RU" sz="2000" b="1" smtClean="0">
                <a:ea typeface="MS Gothic" pitchFamily="49" charset="-128"/>
              </a:rPr>
              <a:t>идёт не от чистого сердца, а от необходимости соблюдать приличия. Толстой  </a:t>
            </a:r>
            <a:r>
              <a:rPr lang="ru-RU" sz="2400" b="1" u="sng" smtClean="0">
                <a:solidFill>
                  <a:srgbClr val="5600AC"/>
                </a:solidFill>
                <a:ea typeface="MS Gothic" pitchFamily="49" charset="-128"/>
              </a:rPr>
              <a:t>отрицает</a:t>
            </a:r>
            <a:r>
              <a:rPr lang="ru-RU" sz="2000" b="1" u="sng" smtClean="0">
                <a:ea typeface="MS Gothic" pitchFamily="49" charset="-128"/>
              </a:rPr>
              <a:t> </a:t>
            </a:r>
            <a:r>
              <a:rPr lang="ru-RU" sz="2000" b="1" smtClean="0">
                <a:ea typeface="MS Gothic" pitchFamily="49" charset="-128"/>
              </a:rPr>
              <a:t>нормы жизни высшего общества и за внешней благопристойностью, изяществом, светским тактом вскрывает  </a:t>
            </a:r>
            <a:r>
              <a:rPr lang="ru-RU" sz="2400" b="1" u="sng" smtClean="0">
                <a:solidFill>
                  <a:srgbClr val="5600AC"/>
                </a:solidFill>
                <a:ea typeface="MS Gothic" pitchFamily="49" charset="-128"/>
              </a:rPr>
              <a:t>пустоту</a:t>
            </a:r>
            <a:r>
              <a:rPr lang="ru-RU" sz="2400" b="1" smtClean="0">
                <a:solidFill>
                  <a:srgbClr val="5600AC"/>
                </a:solidFill>
                <a:ea typeface="MS Gothic" pitchFamily="49" charset="-128"/>
              </a:rPr>
              <a:t>,</a:t>
            </a:r>
            <a:r>
              <a:rPr lang="ru-RU" sz="2400" b="1" smtClean="0">
                <a:ea typeface="MS Gothic" pitchFamily="49" charset="-128"/>
              </a:rPr>
              <a:t> </a:t>
            </a:r>
            <a:r>
              <a:rPr lang="ru-RU" sz="2400" b="1" u="sng" smtClean="0">
                <a:solidFill>
                  <a:srgbClr val="5600AC"/>
                </a:solidFill>
                <a:ea typeface="MS Gothic" pitchFamily="49" charset="-128"/>
              </a:rPr>
              <a:t>эгоизм,</a:t>
            </a:r>
            <a:r>
              <a:rPr lang="ru-RU" sz="2400" b="1" smtClean="0">
                <a:solidFill>
                  <a:srgbClr val="5600AC"/>
                </a:solidFill>
                <a:ea typeface="MS Gothic" pitchFamily="49" charset="-128"/>
              </a:rPr>
              <a:t> </a:t>
            </a:r>
            <a:r>
              <a:rPr lang="ru-RU" sz="2400" b="1" u="sng" smtClean="0">
                <a:solidFill>
                  <a:srgbClr val="5600AC"/>
                </a:solidFill>
                <a:ea typeface="MS Gothic" pitchFamily="49" charset="-128"/>
              </a:rPr>
              <a:t>корыстолюбие</a:t>
            </a:r>
            <a:r>
              <a:rPr lang="ru-RU" sz="2000" b="1" u="sng" smtClean="0">
                <a:solidFill>
                  <a:srgbClr val="5600AC"/>
                </a:solidFill>
                <a:ea typeface="MS Gothic" pitchFamily="49" charset="-128"/>
              </a:rPr>
              <a:t> </a:t>
            </a:r>
            <a:r>
              <a:rPr lang="ru-RU" sz="2000" b="1" smtClean="0">
                <a:ea typeface="MS Gothic" pitchFamily="49" charset="-128"/>
              </a:rPr>
              <a:t>и карьеризм «сливок» общества.</a:t>
            </a:r>
          </a:p>
          <a:p>
            <a:pPr eaLnBrk="1" hangingPunct="1">
              <a:buFont typeface="Wingdings 2" pitchFamily="18" charset="2"/>
              <a:buNone/>
            </a:pPr>
            <a:r>
              <a:rPr lang="ru-RU" sz="2000" b="1" smtClean="0">
                <a:ea typeface="MS Gothic" pitchFamily="49" charset="-128"/>
              </a:rPr>
              <a:t>     Для разоблачения  </a:t>
            </a:r>
            <a:r>
              <a:rPr lang="ru-RU" sz="2400" b="1" u="sng" smtClean="0">
                <a:solidFill>
                  <a:srgbClr val="5600AC"/>
                </a:solidFill>
                <a:ea typeface="MS Gothic" pitchFamily="49" charset="-128"/>
              </a:rPr>
              <a:t>фальши</a:t>
            </a:r>
            <a:r>
              <a:rPr lang="ru-RU" sz="2400" b="1" smtClean="0">
                <a:solidFill>
                  <a:srgbClr val="5600AC"/>
                </a:solidFill>
                <a:ea typeface="MS Gothic" pitchFamily="49" charset="-128"/>
              </a:rPr>
              <a:t> и</a:t>
            </a:r>
            <a:r>
              <a:rPr lang="ru-RU" sz="2400" b="1" u="sng" smtClean="0">
                <a:solidFill>
                  <a:srgbClr val="5600AC"/>
                </a:solidFill>
                <a:ea typeface="MS Gothic" pitchFamily="49" charset="-128"/>
              </a:rPr>
              <a:t> неестественности</a:t>
            </a:r>
            <a:r>
              <a:rPr lang="ru-RU" sz="2000" b="1" u="sng" smtClean="0">
                <a:solidFill>
                  <a:srgbClr val="5600AC"/>
                </a:solidFill>
                <a:ea typeface="MS Gothic" pitchFamily="49" charset="-128"/>
              </a:rPr>
              <a:t> </a:t>
            </a:r>
            <a:r>
              <a:rPr lang="ru-RU" sz="2000" b="1" smtClean="0">
                <a:ea typeface="MS Gothic" pitchFamily="49" charset="-128"/>
              </a:rPr>
              <a:t>этих людей Толстой использует метод «срывания все и всяческих масок».(«Прежде всего скажите, как ваше здоровье, милый друг? Успокойте меня,- сказал князь Василий тоном, в котором просвечивало равнодушие и даже насмешка)</a:t>
            </a:r>
          </a:p>
          <a:p>
            <a:pPr eaLnBrk="1" hangingPunct="1"/>
            <a:endParaRPr lang="ru-RU" smtClean="0">
              <a:ea typeface="MS Gothic" pitchFamily="49" charset="-128"/>
            </a:endParaRPr>
          </a:p>
        </p:txBody>
      </p:sp>
      <p:sp>
        <p:nvSpPr>
          <p:cNvPr id="9219" name="Текст 5"/>
          <p:cNvSpPr>
            <a:spLocks noGrp="1"/>
          </p:cNvSpPr>
          <p:nvPr>
            <p:ph type="body" sz="half" idx="2"/>
          </p:nvPr>
        </p:nvSpPr>
        <p:spPr>
          <a:xfrm>
            <a:off x="428625" y="2714625"/>
            <a:ext cx="3008313" cy="1708150"/>
          </a:xfrm>
        </p:spPr>
        <p:txBody>
          <a:bodyPr/>
          <a:lstStyle/>
          <a:p>
            <a:pPr eaLnBrk="1" hangingPunct="1"/>
            <a:r>
              <a:rPr lang="ru-RU" sz="2000" b="1" smtClean="0">
                <a:solidFill>
                  <a:srgbClr val="C00000"/>
                </a:solidFill>
                <a:ea typeface="MS Gothic" pitchFamily="49" charset="-128"/>
              </a:rPr>
              <a:t>1.Определим отношение автора к салону Анны Павловны Шерер. В чём оно проявляется?</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chool.xvatit.com/images/7/79/T25.jpeg"/>
          <p:cNvPicPr>
            <a:picLocks noChangeAspect="1" noChangeArrowheads="1"/>
          </p:cNvPicPr>
          <p:nvPr/>
        </p:nvPicPr>
        <p:blipFill>
          <a:blip r:embed="rId2"/>
          <a:srcRect/>
          <a:stretch>
            <a:fillRect/>
          </a:stretch>
        </p:blipFill>
        <p:spPr bwMode="auto">
          <a:xfrm>
            <a:off x="4286248" y="3429000"/>
            <a:ext cx="4500589" cy="3020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Рисунок 2" descr="http://img0.liveinternet.ru/images/attach/c/7/97/454/97454660_large_4737592_T7.jpg"/>
          <p:cNvPicPr>
            <a:picLocks noChangeAspect="1" noChangeArrowheads="1"/>
          </p:cNvPicPr>
          <p:nvPr/>
        </p:nvPicPr>
        <p:blipFill>
          <a:blip r:embed="rId3"/>
          <a:srcRect/>
          <a:stretch>
            <a:fillRect/>
          </a:stretch>
        </p:blipFill>
        <p:spPr bwMode="auto">
          <a:xfrm>
            <a:off x="357158" y="357166"/>
            <a:ext cx="4071966" cy="32590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3000"/>
                                        <p:tgtEl>
                                          <p:spTgt spid="3"/>
                                        </p:tgtEl>
                                      </p:cBhvr>
                                    </p:animEffect>
                                  </p:childTnLst>
                                </p:cTn>
                              </p:par>
                            </p:childTnLst>
                          </p:cTn>
                        </p:par>
                        <p:par>
                          <p:cTn id="8" fill="hold">
                            <p:stCondLst>
                              <p:cond delay="3000"/>
                            </p:stCondLst>
                            <p:childTnLst>
                              <p:par>
                                <p:cTn id="9" presetID="5"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812-Tolstoj">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
        <a:cs typeface="MS Gothic"/>
      </a:majorFont>
      <a:minorFont>
        <a:latin typeface="Arial"/>
        <a:ea typeface=""/>
        <a:cs typeface="MS Gothic"/>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MS 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MS Gothic"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1812-Tolstoj</Template>
  <TotalTime>502</TotalTime>
  <Words>891</Words>
  <PresentationFormat>Экран (4:3)</PresentationFormat>
  <Paragraphs>89</Paragraphs>
  <Slides>22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1812-Tolstoj</vt:lpstr>
      <vt:lpstr>Слайд 1</vt:lpstr>
      <vt:lpstr>Слайд 2</vt:lpstr>
      <vt:lpstr>Слайд 3</vt:lpstr>
      <vt:lpstr>Работа с тестом</vt:lpstr>
      <vt:lpstr>Проверим друг друга</vt:lpstr>
      <vt:lpstr>Слайд 6</vt:lpstr>
      <vt:lpstr>Слайд 7</vt:lpstr>
      <vt:lpstr>Слайд 8</vt:lpstr>
      <vt:lpstr>Слайд 9</vt:lpstr>
      <vt:lpstr>Проблема:</vt:lpstr>
      <vt:lpstr>Герои романа</vt:lpstr>
      <vt:lpstr>Слайд 12</vt:lpstr>
      <vt:lpstr>Слайд 13</vt:lpstr>
      <vt:lpstr>Герои романа</vt:lpstr>
      <vt:lpstr>Итак,</vt:lpstr>
      <vt:lpstr>Слайд 16</vt:lpstr>
      <vt:lpstr>Определите, каким способом «сцеплены» эпизоды «салон Шерер» и «дом Ростовых»</vt:lpstr>
      <vt:lpstr> </vt:lpstr>
      <vt:lpstr>Вечер в салоне Анны Шерер и  именины у Ростовых</vt:lpstr>
      <vt:lpstr>Подведем итоги</vt:lpstr>
      <vt:lpstr>Подведем итоги</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урока: «Роман Л.Н.Толстого «Война и мир». 1805 год. В салоне Шерер и доме Ростовых»</dc:title>
  <dc:creator>USER</dc:creator>
  <cp:lastModifiedBy>ADMIN</cp:lastModifiedBy>
  <cp:revision>57</cp:revision>
  <dcterms:modified xsi:type="dcterms:W3CDTF">2014-04-26T15:06:00Z</dcterms:modified>
</cp:coreProperties>
</file>