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B1CE-6916-4B92-B4E6-ACB73E584266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167EF-E259-480F-8559-71D56E4E74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00042"/>
            <a:ext cx="8215370" cy="600079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b="1" i="1" dirty="0" smtClean="0"/>
              <a:t>Литература 18 века</a:t>
            </a:r>
          </a:p>
          <a:p>
            <a:r>
              <a:rPr lang="ru-RU" b="1" i="1" dirty="0" smtClean="0"/>
              <a:t>(общий обзор)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               </a:t>
            </a:r>
            <a:r>
              <a:rPr lang="ru-RU" b="1" dirty="0" smtClean="0"/>
              <a:t>Строгая иерархия жанров: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Высокие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Низкие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Трагедия, эпопея, 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Комедия, сатира, басня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Была та смутная пора,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Когда Россия молодая,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В бореньях силы напрягая,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Мужала с гением Петра.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А.С.Пушкин.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Словесность наша явилась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вдруг  в 18 веке.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А.С.Пушкин.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     «Временной луч»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10 -12 века          18 век                   19век</a:t>
            </a:r>
          </a:p>
          <a:p>
            <a:pPr>
              <a:buNone/>
            </a:pPr>
            <a:r>
              <a:rPr lang="ru-RU" dirty="0" smtClean="0"/>
              <a:t>_______________________________________</a:t>
            </a:r>
          </a:p>
          <a:p>
            <a:pPr>
              <a:buNone/>
            </a:pPr>
            <a:r>
              <a:rPr lang="ru-RU" dirty="0" smtClean="0"/>
              <a:t>Древнерусская      </a:t>
            </a:r>
            <a:r>
              <a:rPr lang="ru-RU" dirty="0" smtClean="0"/>
              <a:t>  ?                  </a:t>
            </a:r>
            <a:r>
              <a:rPr lang="ru-RU" dirty="0" smtClean="0"/>
              <a:t>Золотой век</a:t>
            </a:r>
          </a:p>
          <a:p>
            <a:pPr>
              <a:buNone/>
            </a:pPr>
            <a:r>
              <a:rPr lang="ru-RU" dirty="0"/>
              <a:t>л</a:t>
            </a:r>
            <a:r>
              <a:rPr lang="ru-RU" dirty="0" smtClean="0"/>
              <a:t>итература                            русской литературы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Главное литературное направление -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  <a:r>
              <a:rPr lang="ru-RU" b="1" dirty="0" smtClean="0"/>
              <a:t>классицизм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85750"/>
          <a:ext cx="8229600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Русская литература 18 века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Периоды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Характер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Имена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1.Литература Петровского</a:t>
                      </a:r>
                    </a:p>
                    <a:p>
                      <a:r>
                        <a:rPr lang="ru-RU" dirty="0" smtClean="0"/>
                        <a:t>времени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</a:t>
                      </a:r>
                      <a:r>
                        <a:rPr lang="ru-RU" baseline="0" dirty="0" smtClean="0"/>
                        <a:t> светской</a:t>
                      </a:r>
                    </a:p>
                    <a:p>
                      <a:r>
                        <a:rPr lang="ru-RU" baseline="0" dirty="0" smtClean="0"/>
                        <a:t>литературы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Феофан Прокопович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Становление новой литературы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1730 – 1750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Формирование классицизма. </a:t>
                      </a:r>
                    </a:p>
                    <a:p>
                      <a:r>
                        <a:rPr lang="ru-RU" dirty="0" smtClean="0"/>
                        <a:t>Расцвет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жанра оды.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А.Д.Кантемир</a:t>
                      </a:r>
                    </a:p>
                    <a:p>
                      <a:r>
                        <a:rPr lang="ru-RU" dirty="0" smtClean="0"/>
                        <a:t>М.В.Ломоносов</a:t>
                      </a:r>
                    </a:p>
                    <a:p>
                      <a:r>
                        <a:rPr lang="ru-RU" dirty="0" smtClean="0"/>
                        <a:t>А.П.Сумароков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1760 – 1775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Дальнейшая эволюция</a:t>
                      </a:r>
                    </a:p>
                    <a:p>
                      <a:r>
                        <a:rPr lang="ru-RU" dirty="0" smtClean="0"/>
                        <a:t>классицизма. </a:t>
                      </a:r>
                    </a:p>
                    <a:p>
                      <a:r>
                        <a:rPr lang="ru-RU" dirty="0" smtClean="0"/>
                        <a:t>Расцвет сатиры.</a:t>
                      </a:r>
                    </a:p>
                    <a:p>
                      <a:r>
                        <a:rPr lang="ru-RU" dirty="0" smtClean="0"/>
                        <a:t>Появление предпосылок</a:t>
                      </a:r>
                    </a:p>
                    <a:p>
                      <a:r>
                        <a:rPr lang="ru-RU" dirty="0" smtClean="0"/>
                        <a:t>к зарождению</a:t>
                      </a:r>
                    </a:p>
                    <a:p>
                      <a:r>
                        <a:rPr lang="ru-RU" dirty="0" smtClean="0"/>
                        <a:t>сентиментализма.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Н.И.Новиков</a:t>
                      </a:r>
                    </a:p>
                    <a:p>
                      <a:r>
                        <a:rPr lang="ru-RU" dirty="0" smtClean="0"/>
                        <a:t>В.И.Майков</a:t>
                      </a:r>
                    </a:p>
                    <a:p>
                      <a:r>
                        <a:rPr lang="ru-RU" dirty="0" smtClean="0"/>
                        <a:t>М.М.Херасков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1775 – 1800 гг.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Начало кризиса</a:t>
                      </a:r>
                    </a:p>
                    <a:p>
                      <a:r>
                        <a:rPr lang="ru-RU" dirty="0" smtClean="0"/>
                        <a:t>Классицизма.</a:t>
                      </a:r>
                    </a:p>
                    <a:p>
                      <a:r>
                        <a:rPr lang="ru-RU" dirty="0" smtClean="0"/>
                        <a:t>Оформление сентиментализма</a:t>
                      </a:r>
                    </a:p>
                    <a:p>
                      <a:r>
                        <a:rPr lang="ru-RU" dirty="0" smtClean="0"/>
                        <a:t>Усиление реалистических</a:t>
                      </a:r>
                    </a:p>
                    <a:p>
                      <a:r>
                        <a:rPr lang="ru-RU" dirty="0" smtClean="0"/>
                        <a:t>Традиций.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Д.И.Фонвизин</a:t>
                      </a:r>
                    </a:p>
                    <a:p>
                      <a:r>
                        <a:rPr lang="ru-RU" dirty="0" smtClean="0"/>
                        <a:t>Г.Р.Державин</a:t>
                      </a:r>
                    </a:p>
                    <a:p>
                      <a:r>
                        <a:rPr lang="ru-RU" dirty="0" smtClean="0"/>
                        <a:t>А.Н.Радищев</a:t>
                      </a:r>
                    </a:p>
                    <a:p>
                      <a:r>
                        <a:rPr lang="ru-RU" dirty="0" smtClean="0"/>
                        <a:t>И.А.Крылов</a:t>
                      </a:r>
                    </a:p>
                    <a:p>
                      <a:r>
                        <a:rPr lang="ru-RU" dirty="0" smtClean="0"/>
                        <a:t>Н.М.Карамзин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Комментарий.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Русская литература 18 века восприняла опыт европейской литературы (влияние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классицизма), но сохранила и лучшие традиции литературы древней Руси: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гражданственность, интерес к человеческой личности, сатирическую направленность.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i="1" dirty="0" smtClean="0"/>
              <a:t>Классицизм в России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       Основное свойство – обращенность к образам и формам античного искусства как к классическим и идеальным образцам.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В основе эстетики – принцип рационализма и «подражания природе».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b="1" dirty="0" smtClean="0"/>
              <a:t>Черты русского классицизма: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- культ разума;</a:t>
            </a:r>
          </a:p>
          <a:p>
            <a:pPr>
              <a:buFontTx/>
              <a:buChar char="-"/>
            </a:pPr>
            <a:r>
              <a:rPr lang="ru-RU" dirty="0"/>
              <a:t>х</a:t>
            </a:r>
            <a:r>
              <a:rPr lang="ru-RU" dirty="0" smtClean="0"/>
              <a:t>удожественное произведение организуется как искусственное, логически построенное целое;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трогая сюжетно-композиционная схема;</a:t>
            </a:r>
          </a:p>
          <a:p>
            <a:pPr>
              <a:buFontTx/>
              <a:buChar char="-"/>
            </a:pPr>
            <a:r>
              <a:rPr lang="ru-RU" dirty="0"/>
              <a:t>ч</a:t>
            </a:r>
            <a:r>
              <a:rPr lang="ru-RU" dirty="0" smtClean="0"/>
              <a:t>еловеческие характеры обрисовываются прямолинейно, положительные  и</a:t>
            </a:r>
            <a:endParaRPr lang="ru-RU" dirty="0"/>
          </a:p>
          <a:p>
            <a:pPr>
              <a:buNone/>
            </a:pPr>
            <a:r>
              <a:rPr lang="ru-RU" dirty="0" smtClean="0"/>
              <a:t>отрицательные герои противопоставляются;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бращение к общественной, гражданской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проблематике.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Принцип трех единств </a:t>
            </a:r>
            <a:r>
              <a:rPr lang="ru-RU" dirty="0" smtClean="0"/>
              <a:t>вытекает из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требования подражания природе: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i="1" dirty="0" smtClean="0"/>
              <a:t>Но забывать нельзя, поэты, о рассудке: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Одно событие, вместившееся в сутки,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В едином месте пусть на сцене протечет;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Лишь в этом случае оно вас увлечет.</a:t>
            </a:r>
          </a:p>
          <a:p>
            <a:pPr>
              <a:buNone/>
            </a:pPr>
            <a:r>
              <a:rPr lang="ru-RU" dirty="0" smtClean="0"/>
              <a:t>                                                      </a:t>
            </a:r>
            <a:r>
              <a:rPr lang="ru-RU" dirty="0" err="1" smtClean="0"/>
              <a:t>Буало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Задание:</a:t>
            </a:r>
            <a:r>
              <a:rPr lang="ru-RU" dirty="0" smtClean="0"/>
              <a:t> сформулируйте эти единства.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Единство времени</a:t>
            </a:r>
            <a:r>
              <a:rPr lang="ru-RU" dirty="0" smtClean="0"/>
              <a:t>: действие развивается не более суток.</a:t>
            </a:r>
          </a:p>
          <a:p>
            <a:pPr>
              <a:buNone/>
            </a:pPr>
            <a:r>
              <a:rPr lang="ru-RU" b="1" i="1" dirty="0" smtClean="0"/>
              <a:t>Единство </a:t>
            </a:r>
            <a:r>
              <a:rPr lang="ru-RU" b="1" i="1" dirty="0" smtClean="0"/>
              <a:t>места</a:t>
            </a:r>
            <a:r>
              <a:rPr lang="ru-RU" dirty="0" smtClean="0"/>
              <a:t>: </a:t>
            </a:r>
            <a:r>
              <a:rPr lang="ru-RU" dirty="0" smtClean="0"/>
              <a:t>автор не должен переносить действие из одного места в другое. </a:t>
            </a:r>
          </a:p>
          <a:p>
            <a:pPr>
              <a:buNone/>
            </a:pPr>
            <a:r>
              <a:rPr lang="ru-RU" b="1" i="1" dirty="0" smtClean="0"/>
              <a:t>Единство действия</a:t>
            </a:r>
            <a:r>
              <a:rPr lang="ru-RU" dirty="0" smtClean="0"/>
              <a:t>: одна сюжетная линия, все действующие лица должны быть связаны с сюжетом, то есть нет побочных действий, персонажей.</a:t>
            </a:r>
          </a:p>
        </p:txBody>
      </p:sp>
    </p:spTree>
  </p:cSld>
  <p:clrMapOvr>
    <a:masterClrMapping/>
  </p:clrMapOvr>
  <p:transition spd="med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396</Words>
  <Application>Microsoft Office PowerPoint</Application>
  <PresentationFormat>Экран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15</cp:revision>
  <dcterms:created xsi:type="dcterms:W3CDTF">2012-10-02T07:37:41Z</dcterms:created>
  <dcterms:modified xsi:type="dcterms:W3CDTF">2014-10-19T10:51:02Z</dcterms:modified>
</cp:coreProperties>
</file>