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57" r:id="rId3"/>
    <p:sldId id="258" r:id="rId4"/>
    <p:sldId id="265" r:id="rId5"/>
    <p:sldId id="275" r:id="rId6"/>
    <p:sldId id="267" r:id="rId7"/>
    <p:sldId id="278" r:id="rId8"/>
    <p:sldId id="279" r:id="rId9"/>
    <p:sldId id="280" r:id="rId10"/>
    <p:sldId id="281" r:id="rId11"/>
    <p:sldId id="268" r:id="rId12"/>
    <p:sldId id="269" r:id="rId13"/>
    <p:sldId id="277" r:id="rId14"/>
    <p:sldId id="261" r:id="rId15"/>
    <p:sldId id="270" r:id="rId16"/>
    <p:sldId id="271" r:id="rId17"/>
    <p:sldId id="272" r:id="rId18"/>
    <p:sldId id="273" r:id="rId19"/>
    <p:sldId id="283" r:id="rId20"/>
    <p:sldId id="276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9E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38" autoAdjust="0"/>
  </p:normalViewPr>
  <p:slideViewPr>
    <p:cSldViewPr>
      <p:cViewPr varScale="1">
        <p:scale>
          <a:sx n="75" d="100"/>
          <a:sy n="75" d="100"/>
        </p:scale>
        <p:origin x="-108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7735F-2189-4B31-966A-812610E89841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7A967-C769-43B1-90FB-9860E9A9E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7A967-C769-43B1-90FB-9860E9A9ECF9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6377136" cy="280831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Урок по теме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Нахождение дроби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от числа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6 класс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5229200"/>
            <a:ext cx="6449144" cy="1244752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Учитель математики Петрова О.С.</a:t>
            </a:r>
          </a:p>
          <a:p>
            <a:pPr>
              <a:buNone/>
            </a:pPr>
            <a:r>
              <a:rPr lang="ru-RU" dirty="0" smtClean="0"/>
              <a:t>Школа 568 г. Санкт Петербурга 2012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Таким образом к началу 1703 года в руках русских оказалось всё течение Невы. И 27 мая 1703 года Пётр </a:t>
            </a:r>
            <a:r>
              <a:rPr lang="en-US" dirty="0" smtClean="0">
                <a:latin typeface="Calibri" pitchFamily="34" charset="0"/>
              </a:rPr>
              <a:t>I</a:t>
            </a:r>
            <a:r>
              <a:rPr lang="ru-RU" dirty="0" smtClean="0">
                <a:latin typeface="Calibri" pitchFamily="34" charset="0"/>
              </a:rPr>
              <a:t> заложил новый город Санкт-Петербург, ставший портом Московского государства на Балтийском море — так называемым «окном в Европу»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Сколько лет длилась Северная война?</a:t>
            </a:r>
          </a:p>
          <a:p>
            <a:r>
              <a:rPr lang="ru-RU" dirty="0" smtClean="0"/>
              <a:t> Подсказка: Найди      от числа 31,5</a:t>
            </a:r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060848"/>
            <a:ext cx="144016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21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47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Положение изменилось в 1709 году, после разгрома армии Карла </a:t>
            </a:r>
            <a:r>
              <a:rPr lang="en-US" dirty="0" smtClean="0"/>
              <a:t>XII </a:t>
            </a:r>
            <a:r>
              <a:rPr lang="ru-RU" dirty="0" smtClean="0"/>
              <a:t>под Полтавой. Стало очевидно: принадлежащие Руси с 9 века земли Невы и побережья Балтики, которые захватила  Швеция в 17 веке, навсегда возвращены России. Город стали строить из камня, фундаментально, красиво. Ежегодно на строительство города присылали из всех губерний страны 40 тыс. рабочих. С 1714 года было запрещено каменное строительство в любом городе России кроме Санкт-Петербурга. Запрет был снят только в 1721 году.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Длина фрегата составляла 0,55 от суммарной длины фрегата и галеры. Вычислите длину каждого судна, если известно, что длина фрегата была больше длины галеры на 6 метров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Пусть длина фрегата </a:t>
            </a:r>
            <a:r>
              <a:rPr lang="en-US" i="1" dirty="0" smtClean="0"/>
              <a:t>x </a:t>
            </a:r>
            <a:r>
              <a:rPr lang="ru-RU" i="1" dirty="0" smtClean="0"/>
              <a:t>м,</a:t>
            </a:r>
          </a:p>
          <a:p>
            <a:pPr>
              <a:buNone/>
            </a:pPr>
            <a:r>
              <a:rPr lang="ru-RU" dirty="0" smtClean="0"/>
              <a:t>	Тогда длина галеры </a:t>
            </a:r>
            <a:r>
              <a:rPr lang="en-US" dirty="0" smtClean="0"/>
              <a:t> (</a:t>
            </a:r>
            <a:r>
              <a:rPr lang="en-US" i="1" dirty="0" smtClean="0"/>
              <a:t>x – 6)</a:t>
            </a:r>
            <a:r>
              <a:rPr lang="ru-RU" i="1" dirty="0" smtClean="0"/>
              <a:t>м</a:t>
            </a:r>
            <a:r>
              <a:rPr lang="en-US" i="1" dirty="0" smtClean="0"/>
              <a:t>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Составим уравнение: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sz="2800" i="1" dirty="0" smtClean="0"/>
              <a:t>0,55(2х -6) = х</a:t>
            </a:r>
          </a:p>
          <a:p>
            <a:pPr>
              <a:buNone/>
            </a:pPr>
            <a:r>
              <a:rPr lang="ru-RU" sz="2800" i="1" dirty="0" smtClean="0"/>
              <a:t>	1,1х – 3,3 = х</a:t>
            </a:r>
          </a:p>
          <a:p>
            <a:pPr>
              <a:buNone/>
            </a:pPr>
            <a:r>
              <a:rPr lang="ru-RU" sz="2800" i="1" dirty="0" smtClean="0"/>
              <a:t>	0,1х = 3,3</a:t>
            </a:r>
          </a:p>
          <a:p>
            <a:pPr>
              <a:buNone/>
            </a:pPr>
            <a:r>
              <a:rPr lang="ru-RU" sz="2800" i="1" dirty="0" smtClean="0"/>
              <a:t>	</a:t>
            </a:r>
            <a:r>
              <a:rPr lang="ru-RU" sz="2800" i="1" dirty="0" err="1" smtClean="0"/>
              <a:t>х</a:t>
            </a:r>
            <a:r>
              <a:rPr lang="ru-RU" sz="2800" i="1" dirty="0" smtClean="0"/>
              <a:t> = 33</a:t>
            </a:r>
          </a:p>
          <a:p>
            <a:pPr marL="596646" indent="-514350">
              <a:buNone/>
            </a:pPr>
            <a:r>
              <a:rPr lang="ru-RU" sz="2800" i="1" dirty="0" smtClean="0"/>
              <a:t>1) 33 – 6 = 27(м)</a:t>
            </a:r>
          </a:p>
          <a:p>
            <a:pPr marL="596646" indent="-514350">
              <a:buNone/>
            </a:pPr>
            <a:r>
              <a:rPr lang="ru-RU" i="1" dirty="0" smtClean="0"/>
              <a:t>	Ответ: 33м, 27м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1725 году в Санкт-Петербурге было 75 тыс. жителей.  70% жителей  жили в нем постоянно, а остальные были временными строительными рабочими.  Сколько человек жили в Петербурге постоянно и сколько временно в 1725 году?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100% - все жители Санкт Петербурга.</a:t>
            </a:r>
          </a:p>
          <a:p>
            <a:pPr marL="596646" indent="-514350">
              <a:buNone/>
            </a:pPr>
            <a:r>
              <a:rPr lang="ru-RU" dirty="0" smtClean="0"/>
              <a:t>1) 70% = 0,7</a:t>
            </a:r>
          </a:p>
          <a:p>
            <a:pPr marL="596646" indent="-514350">
              <a:buNone/>
            </a:pPr>
            <a:r>
              <a:rPr lang="ru-RU" dirty="0" smtClean="0"/>
              <a:t>75 · 0,7 = 52,5(тыс. чел.) жили в городе постоянно</a:t>
            </a:r>
          </a:p>
          <a:p>
            <a:pPr marL="596646" indent="-514350">
              <a:buNone/>
            </a:pPr>
            <a:r>
              <a:rPr lang="ru-RU" dirty="0" smtClean="0"/>
              <a:t>2) 75 – 52,5 = 17,5(тыс. чел.) </a:t>
            </a:r>
          </a:p>
          <a:p>
            <a:pPr marL="596646" indent="-514350">
              <a:buNone/>
            </a:pPr>
            <a:r>
              <a:rPr lang="ru-RU" dirty="0" smtClean="0"/>
              <a:t>Ответ: 52,5 тыс. чел. жили постоянно,</a:t>
            </a:r>
          </a:p>
          <a:p>
            <a:pPr marL="596646" indent="-514350">
              <a:buNone/>
            </a:pPr>
            <a:r>
              <a:rPr lang="ru-RU" dirty="0" smtClean="0"/>
              <a:t>		     17, 5 тыс. чел, -временно.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ru-RU" dirty="0" smtClean="0"/>
              <a:t>	Война </a:t>
            </a:r>
            <a:r>
              <a:rPr lang="ru-RU" dirty="0" smtClean="0"/>
              <a:t>полностью изменила (в пользу России) соотношение сил на Балтике. Была решена ключевая задача, поставленная Петром I — обеспечение выхода к морю и налаживание морской торговли с Европой. </a:t>
            </a:r>
            <a:r>
              <a:rPr lang="ru-RU" dirty="0" smtClean="0"/>
              <a:t>В устье реки Невы появился новый город – Санкт Петербург.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Устный счет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5720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5720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5720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09600" y="1455837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772816"/>
            <a:ext cx="2592288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041957"/>
            <a:ext cx="2376264" cy="891099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45720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5720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188973"/>
            <a:ext cx="2664296" cy="888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5" y="1844824"/>
            <a:ext cx="2688299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4572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45720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547664" y="4725144"/>
          <a:ext cx="6077585" cy="1584176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Домашнее задание:</a:t>
            </a:r>
          </a:p>
          <a:p>
            <a:pPr>
              <a:buNone/>
            </a:pPr>
            <a:r>
              <a:rPr lang="ru-RU" dirty="0" smtClean="0"/>
              <a:t>	Повторить п.14 № 529,решить задачу</a:t>
            </a:r>
          </a:p>
          <a:p>
            <a:pPr lvl="0"/>
            <a:r>
              <a:rPr lang="ru-RU" dirty="0" smtClean="0"/>
              <a:t>В 1712 году население России обязали собрать деньги для Петербурга, из которых 0,4 израсходовали на изготовление кирпича, а остальные деньги отдали Адмиралтейству на строительство флота. При этом строительство судов стоило 3о тысяч рублей. Какую сумму собрали россияне для Петербурга в 1712 году?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Спасибо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 активную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работу на уроку!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Чем знаменателен этот год?</a:t>
            </a:r>
            <a:endParaRPr lang="ru-RU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3148584"/>
          <a:ext cx="6696743" cy="1799280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tblPr>
              <a:tblGrid>
                <a:gridCol w="1673618"/>
                <a:gridCol w="1674375"/>
                <a:gridCol w="1674375"/>
                <a:gridCol w="1674375"/>
              </a:tblGrid>
              <a:tr h="6404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588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9512" y="-79664"/>
            <a:ext cx="8946316" cy="695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r>
              <a:rPr lang="ru-RU" dirty="0" smtClean="0"/>
              <a:t>В каком году началась Северная война между Россией и Швецией?</a:t>
            </a:r>
          </a:p>
          <a:p>
            <a:r>
              <a:rPr lang="ru-RU" dirty="0" smtClean="0"/>
              <a:t> Подсказка: Найди     от числа 2380.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068960"/>
            <a:ext cx="144016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1700 году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Северная Война</a:t>
            </a:r>
            <a:br>
              <a:rPr lang="ru-RU" dirty="0" smtClean="0"/>
            </a:br>
            <a:r>
              <a:rPr lang="ru-RU" dirty="0" smtClean="0"/>
              <a:t>(1700-1721)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Война между коалицией северных государств и Швецией за прибалтийские земли, </a:t>
            </a:r>
            <a:r>
              <a:rPr lang="ru-RU" dirty="0" smtClean="0"/>
              <a:t>закончившаяся </a:t>
            </a:r>
            <a:r>
              <a:rPr lang="ru-RU" dirty="0" smtClean="0"/>
              <a:t>поражением Швеции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Причины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Calibri" pitchFamily="34" charset="0"/>
              </a:rPr>
              <a:t>К концу XVII — началу XVIII века Шведская империя была господствующей державой на Балтийском море.  В 1697 году Швецию возглавил пятнадцатилетний Карл XII, и юный возраст монарха дал повод соседям Швеции — Датско-норвежскому королевству</a:t>
            </a:r>
            <a:r>
              <a:rPr lang="ru-RU" dirty="0" smtClean="0">
                <a:latin typeface="Calibri" pitchFamily="34" charset="0"/>
              </a:rPr>
              <a:t>, Саксонии</a:t>
            </a:r>
            <a:r>
              <a:rPr lang="ru-RU" dirty="0" smtClean="0">
                <a:latin typeface="Calibri" pitchFamily="34" charset="0"/>
              </a:rPr>
              <a:t> и Московскому государству — рассчитывать на лёгкую победу и реализовать свои территориальные претензии к Швеции. Эти три государства образовали Северный союз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1701 Пётр </a:t>
            </a:r>
            <a:r>
              <a:rPr lang="en-US" dirty="0" smtClean="0"/>
              <a:t>I</a:t>
            </a:r>
            <a:r>
              <a:rPr lang="ru-RU" dirty="0" smtClean="0"/>
              <a:t> году приказал начать новое наступление на севере. Русские войска под командованием Бориса Шереметева вторглись в Шведскую </a:t>
            </a:r>
            <a:r>
              <a:rPr lang="ru-RU" dirty="0" err="1" smtClean="0"/>
              <a:t>Ингерманландию</a:t>
            </a:r>
            <a:r>
              <a:rPr lang="ru-RU" dirty="0" smtClean="0"/>
              <a:t> (</a:t>
            </a:r>
            <a:r>
              <a:rPr lang="ru-RU" dirty="0" err="1" smtClean="0"/>
              <a:t>Ингрию</a:t>
            </a:r>
            <a:r>
              <a:rPr lang="ru-RU" dirty="0" smtClean="0"/>
              <a:t>) и 30 декабря 1701 года одержали свою первую победу в Северной войне в битве при </a:t>
            </a:r>
            <a:r>
              <a:rPr lang="ru-RU" dirty="0" err="1" smtClean="0"/>
              <a:t>Эрестфере</a:t>
            </a:r>
            <a:r>
              <a:rPr lang="ru-RU" dirty="0" smtClean="0"/>
              <a:t>. К осени, 11 октября 1702 года русское войско осадило шведскую крепость </a:t>
            </a:r>
            <a:r>
              <a:rPr lang="ru-RU" dirty="0" err="1" smtClean="0"/>
              <a:t>Нотебург</a:t>
            </a:r>
            <a:r>
              <a:rPr lang="ru-RU" dirty="0" smtClean="0"/>
              <a:t>, расположенную у истока Невы из Ладожского озера, и одержало победу</a:t>
            </a:r>
            <a:r>
              <a:rPr lang="ru-RU" sz="36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816</TotalTime>
  <Words>337</Words>
  <Application>Microsoft Office PowerPoint</Application>
  <PresentationFormat>Экран (4:3)</PresentationFormat>
  <Paragraphs>66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Урок по теме  Нахождение дроби  от числа 6 класс </vt:lpstr>
      <vt:lpstr>Устный счет</vt:lpstr>
      <vt:lpstr>Чем знаменателен этот год?</vt:lpstr>
      <vt:lpstr>Слайд 4</vt:lpstr>
      <vt:lpstr>Задача 1</vt:lpstr>
      <vt:lpstr>Ответ</vt:lpstr>
      <vt:lpstr>Северная Война (1700-1721)</vt:lpstr>
      <vt:lpstr>Причины войны</vt:lpstr>
      <vt:lpstr>Слайд 9</vt:lpstr>
      <vt:lpstr>Слайд 10</vt:lpstr>
      <vt:lpstr>Задача 2</vt:lpstr>
      <vt:lpstr>Ответ</vt:lpstr>
      <vt:lpstr>Разминка</vt:lpstr>
      <vt:lpstr>Слайд 14</vt:lpstr>
      <vt:lpstr>Задача 3</vt:lpstr>
      <vt:lpstr>Решение</vt:lpstr>
      <vt:lpstr>Задача 4</vt:lpstr>
      <vt:lpstr>Решение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111</cp:revision>
  <dcterms:created xsi:type="dcterms:W3CDTF">2012-11-10T10:54:11Z</dcterms:created>
  <dcterms:modified xsi:type="dcterms:W3CDTF">2012-11-19T17:31:46Z</dcterms:modified>
</cp:coreProperties>
</file>