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2FBC20-F70F-4FEF-87EA-478ACBF84D66}">
          <p14:sldIdLst>
            <p14:sldId id="267"/>
            <p14:sldId id="256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</p14:sldIdLst>
        </p14:section>
        <p14:section name="Раздел без заголовка" id="{9EA489B9-F502-4B43-A2ED-DCAAE437D04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5EF"/>
    <a:srgbClr val="815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7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3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9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6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6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0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6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9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3D5E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7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44824"/>
            <a:ext cx="9144000" cy="914400"/>
          </a:xfrm>
          <a:prstGeom prst="roundRect">
            <a:avLst/>
          </a:prstGeom>
          <a:solidFill>
            <a:srgbClr val="F3D5EF"/>
          </a:solidFill>
          <a:ln>
            <a:solidFill>
              <a:srgbClr val="F3D5EF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Sylfaen" panose="010A0502050306030303" pitchFamily="18" charset="0"/>
              </a:rPr>
              <a:t>Давидова</a:t>
            </a:r>
            <a:r>
              <a:rPr lang="ru-RU" sz="3600" b="1" dirty="0" smtClean="0">
                <a:solidFill>
                  <a:srgbClr val="7030A0"/>
                </a:solidFill>
                <a:latin typeface="Sylfaen" panose="010A0502050306030303" pitchFamily="18" charset="0"/>
              </a:rPr>
              <a:t>  Вознесенская пустынь</a:t>
            </a:r>
            <a:endParaRPr lang="ru-RU" sz="3600" b="1" dirty="0">
              <a:solidFill>
                <a:srgbClr val="7030A0"/>
              </a:solidFill>
              <a:latin typeface="Sylfaen" panose="010A05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1650" y="209019"/>
            <a:ext cx="383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краеведение Подмосковья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99695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№ 30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76800" y="4922838"/>
            <a:ext cx="353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800" dirty="0"/>
              <a:t>Презентацию выполнила</a:t>
            </a:r>
          </a:p>
          <a:p>
            <a:r>
              <a:rPr lang="ru-RU" altLang="ru-RU" sz="1800" dirty="0"/>
              <a:t>Учитель географии и краеведения</a:t>
            </a:r>
          </a:p>
          <a:p>
            <a:r>
              <a:rPr lang="ru-RU" altLang="ru-RU" sz="1800" dirty="0"/>
              <a:t>МОУ СОШ № 11 г. Серпухова</a:t>
            </a:r>
          </a:p>
          <a:p>
            <a:r>
              <a:rPr lang="ru-RU" altLang="ru-RU" sz="1800" dirty="0"/>
              <a:t>Кириллина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108684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Наташа\Туризм и краеведение\Давидова пустынь\источник в талеж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91799"/>
            <a:ext cx="4831251" cy="28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4918" y="1124744"/>
            <a:ext cx="2515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Источник  </a:t>
            </a:r>
          </a:p>
          <a:p>
            <a:pPr algn="ctr"/>
            <a:r>
              <a:rPr lang="ru-RU" b="1" dirty="0" smtClean="0"/>
              <a:t>преподобного </a:t>
            </a:r>
          </a:p>
          <a:p>
            <a:pPr algn="ctr"/>
            <a:r>
              <a:rPr lang="ru-RU" b="1" dirty="0" smtClean="0"/>
              <a:t>Давида Серпуховского </a:t>
            </a:r>
          </a:p>
          <a:p>
            <a:pPr algn="ctr"/>
            <a:r>
              <a:rPr lang="ru-RU" b="1" dirty="0" smtClean="0"/>
              <a:t>в 1970 г. и в 2013 г.</a:t>
            </a:r>
            <a:endParaRPr lang="ru-RU" b="1" dirty="0"/>
          </a:p>
        </p:txBody>
      </p:sp>
      <p:pic>
        <p:nvPicPr>
          <p:cNvPr id="5124" name="Picture 4" descr="D:\Наташа\Фото\Походы\Новый Быт - Талеж 06.01.13\P101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0"/>
            <a:ext cx="2993534" cy="399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53" y="77068"/>
            <a:ext cx="302361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ша\Туризм и краеведение\Давидова пустынь\карта Чеховск район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2" y="332656"/>
            <a:ext cx="7912100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Наташа\Туризм и краеведение\Давидова пустынь\серпух уезд 18 в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3449" y="6396335"/>
            <a:ext cx="438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Серпуховский уезд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4053" y="1409000"/>
            <a:ext cx="4353051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Преподобный  Давид  Серпуховский</a:t>
            </a:r>
          </a:p>
          <a:p>
            <a:pPr algn="ctr"/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err="1" smtClean="0"/>
              <a:t>постриженник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Пафнутия</a:t>
            </a:r>
            <a:r>
              <a:rPr lang="ru-RU" sz="2000" b="1" dirty="0" smtClean="0"/>
              <a:t> Боровского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8163" y="3060448"/>
            <a:ext cx="4381392" cy="1631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Преподобный </a:t>
            </a:r>
            <a:r>
              <a:rPr lang="ru-RU" sz="2000" b="1" dirty="0" err="1" smtClean="0"/>
              <a:t>Пафнутий</a:t>
            </a:r>
            <a:r>
              <a:rPr lang="ru-RU" sz="2000" b="1" dirty="0" smtClean="0"/>
              <a:t> Боровский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err="1" smtClean="0"/>
              <a:t>постриженник</a:t>
            </a:r>
            <a:r>
              <a:rPr lang="ru-RU" sz="2000" b="1" dirty="0" smtClean="0"/>
              <a:t> Никиты,</a:t>
            </a:r>
          </a:p>
          <a:p>
            <a:pPr algn="ctr"/>
            <a:r>
              <a:rPr lang="ru-RU" sz="2000" b="1" dirty="0"/>
              <a:t>т</a:t>
            </a:r>
            <a:r>
              <a:rPr lang="ru-RU" sz="2000" b="1" dirty="0" smtClean="0"/>
              <a:t>ретьего настоятеля </a:t>
            </a:r>
          </a:p>
          <a:p>
            <a:pPr algn="ctr"/>
            <a:r>
              <a:rPr lang="ru-RU" sz="2000" b="1" dirty="0" smtClean="0"/>
              <a:t>Серпуховского Высоцкого монастыря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3035" y="5157192"/>
            <a:ext cx="2655599" cy="13234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Преподобный Никита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ученик и родственник</a:t>
            </a:r>
          </a:p>
          <a:p>
            <a:r>
              <a:rPr lang="ru-RU" sz="2000" b="1" dirty="0" smtClean="0"/>
              <a:t>Сергия Радонежского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984920" y="1772815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045330" y="3370038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142093" y="5510209"/>
            <a:ext cx="7550" cy="308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25559" y="280566"/>
            <a:ext cx="3355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Духовный путь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Давида Серпуховского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" y="511762"/>
            <a:ext cx="4761304" cy="57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8139" y="5804704"/>
            <a:ext cx="7582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Преподобный Давид со спутником приходит на место будущей пустыни. </a:t>
            </a:r>
            <a:endParaRPr lang="ru-RU" b="1" dirty="0" smtClean="0"/>
          </a:p>
          <a:p>
            <a:pPr algn="ctr"/>
            <a:r>
              <a:rPr lang="ru-RU" b="1" dirty="0" smtClean="0"/>
              <a:t>Фреска </a:t>
            </a:r>
            <a:r>
              <a:rPr lang="ru-RU" b="1" dirty="0"/>
              <a:t>храма Всех Святых. </a:t>
            </a:r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1164"/>
            <a:ext cx="820674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297029"/>
            <a:ext cx="451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Вознесенский собор и Никольская церковь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8477" y="2953666"/>
            <a:ext cx="392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Успенская церковь и  Спасский собор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03037" y="3099550"/>
            <a:ext cx="1432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Знаменская </a:t>
            </a:r>
          </a:p>
          <a:p>
            <a:pPr algn="ctr"/>
            <a:r>
              <a:rPr lang="ru-RU" b="1" dirty="0" smtClean="0"/>
              <a:t>церковь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2948" y="5383382"/>
            <a:ext cx="1647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На могиле</a:t>
            </a:r>
          </a:p>
          <a:p>
            <a:pPr algn="ctr"/>
            <a:r>
              <a:rPr lang="ru-RU" sz="1600" b="1" dirty="0" smtClean="0"/>
              <a:t>Д.С. </a:t>
            </a:r>
            <a:r>
              <a:rPr lang="ru-RU" b="1" dirty="0" smtClean="0"/>
              <a:t>Дохтурова</a:t>
            </a:r>
            <a:endParaRPr lang="ru-RU" sz="1600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6" y="88281"/>
            <a:ext cx="3923323" cy="2938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7" y="3478037"/>
            <a:ext cx="3998976" cy="2663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9803"/>
            <a:ext cx="4102608" cy="2737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26" y="3154481"/>
            <a:ext cx="2371344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ша\Туризм и краеведение\Давидова пустынь\204_0095477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9" y="318810"/>
            <a:ext cx="27363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таша\Туризм и краеведение\Давидова пустынь\204_0095478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4664"/>
            <a:ext cx="2634570" cy="29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таша\Туризм и краеведение\Давидова пустынь\204_009548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1" y="3429000"/>
            <a:ext cx="4818112" cy="304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аташа\Туризм и краеведение\Давидова пустынь\14016_20121205_2246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40080"/>
            <a:ext cx="2548211" cy="35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Наташа\Туризм и краеведение\Давидова пустынь\Давидова пусты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53" y="3628340"/>
            <a:ext cx="2317753" cy="31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0028" y="4546906"/>
            <a:ext cx="1002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1923 –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1992 гг.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020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" y="3068960"/>
            <a:ext cx="2088232" cy="34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ия\Download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212"/>
            <a:ext cx="2133984" cy="19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ия\Downloads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3213"/>
            <a:ext cx="2038679" cy="19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алия\Downloads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34" y="111916"/>
            <a:ext cx="1996498" cy="22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лия\Downloads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24" y="2786601"/>
            <a:ext cx="2286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021" y="169497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3151" y="169347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4291" y="192667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3686" y="60002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73824" y="584015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66427" y="2576189"/>
            <a:ext cx="52127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 Ковчег с частицей хитона Спасителя.</a:t>
            </a:r>
            <a:endParaRPr lang="ru-RU" dirty="0"/>
          </a:p>
          <a:p>
            <a:pPr marL="342900" indent="-342900">
              <a:buAutoNum type="arabicPeriod" startAt="2"/>
            </a:pPr>
            <a:endParaRPr lang="ru-RU" b="1" dirty="0" smtClean="0"/>
          </a:p>
          <a:p>
            <a:pPr marL="342900" indent="-342900">
              <a:buAutoNum type="arabicPeriod" startAt="2"/>
            </a:pPr>
            <a:r>
              <a:rPr lang="ru-RU" b="1" dirty="0" smtClean="0"/>
              <a:t>Ковчег </a:t>
            </a:r>
            <a:r>
              <a:rPr lang="ru-RU" b="1" dirty="0"/>
              <a:t>с частицей </a:t>
            </a:r>
            <a:r>
              <a:rPr lang="ru-RU" b="1" dirty="0" smtClean="0"/>
              <a:t>Ризы Пресвятой Богородицы </a:t>
            </a:r>
            <a:r>
              <a:rPr lang="ru-RU" b="1" dirty="0"/>
              <a:t> 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. Ковчег с частицей главы святого </a:t>
            </a:r>
            <a:r>
              <a:rPr lang="ru-RU" b="1" dirty="0" smtClean="0"/>
              <a:t>благоверного          князя</a:t>
            </a:r>
            <a:r>
              <a:rPr lang="ru-RU" b="1" dirty="0"/>
              <a:t> </a:t>
            </a:r>
            <a:r>
              <a:rPr lang="ru-RU" b="1" dirty="0" smtClean="0"/>
              <a:t>Александра </a:t>
            </a:r>
            <a:r>
              <a:rPr lang="ru-RU" b="1" dirty="0"/>
              <a:t>Невского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4</a:t>
            </a:r>
            <a:r>
              <a:rPr lang="ru-RU" b="1" dirty="0"/>
              <a:t>. Копия Гвоздя Распятия Господня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частицей подлинного гвоздя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5</a:t>
            </a:r>
            <a:r>
              <a:rPr lang="ru-RU" b="1" dirty="0"/>
              <a:t>. Ковчег с мощами святителя и</a:t>
            </a:r>
            <a:r>
              <a:rPr lang="ru-RU" b="1" u="sng" dirty="0"/>
              <a:t> </a:t>
            </a:r>
            <a:r>
              <a:rPr lang="ru-RU" b="1" dirty="0" smtClean="0"/>
              <a:t>чудотворца </a:t>
            </a:r>
            <a:r>
              <a:rPr lang="ru-RU" b="1" dirty="0"/>
              <a:t>Николая, </a:t>
            </a:r>
            <a:r>
              <a:rPr lang="ru-RU" b="1" dirty="0" smtClean="0"/>
              <a:t>архиепископа </a:t>
            </a:r>
            <a:r>
              <a:rPr lang="ru-RU" b="1" dirty="0" err="1"/>
              <a:t>Мирликийского</a:t>
            </a:r>
            <a:r>
              <a:rPr lang="ru-RU" b="1" dirty="0"/>
              <a:t>.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6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таша\Туризм и краеведение\Давидова пустынь\02302194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4464496" cy="33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аташа\Туризм и краеведение\Давидова пустынь\P101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43638"/>
            <a:ext cx="4651258" cy="34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2535752"/>
            <a:ext cx="353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Храм Рождества Богородицы </a:t>
            </a:r>
          </a:p>
          <a:p>
            <a:pPr algn="ctr"/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02779" y="980728"/>
            <a:ext cx="1057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2002 год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5326159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2013 год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67197" y="191621"/>
            <a:ext cx="3082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inion Pro Cond" panose="02040706060306020203" pitchFamily="18" charset="0"/>
              </a:rPr>
              <a:t>Подворье </a:t>
            </a:r>
            <a:r>
              <a:rPr lang="ru-RU" sz="2800" dirty="0" err="1" smtClean="0">
                <a:latin typeface="Minion Pro Cond" panose="02040706060306020203" pitchFamily="18" charset="0"/>
              </a:rPr>
              <a:t>монастря</a:t>
            </a:r>
            <a:endParaRPr lang="ru-RU" sz="2800" dirty="0" smtClean="0">
              <a:latin typeface="Minion Pro Cond" panose="02040706060306020203" pitchFamily="18" charset="0"/>
            </a:endParaRPr>
          </a:p>
          <a:p>
            <a:pPr algn="ctr"/>
            <a:r>
              <a:rPr lang="ru-RU" sz="2800" dirty="0">
                <a:latin typeface="Minion Pro Cond" panose="02040706060306020203" pitchFamily="18" charset="0"/>
              </a:rPr>
              <a:t>в</a:t>
            </a:r>
            <a:r>
              <a:rPr lang="ru-RU" sz="2800" dirty="0" smtClean="0">
                <a:latin typeface="Minion Pro Cond" panose="02040706060306020203" pitchFamily="18" charset="0"/>
              </a:rPr>
              <a:t> </a:t>
            </a:r>
            <a:r>
              <a:rPr lang="ru-RU" sz="2800" dirty="0" err="1" smtClean="0">
                <a:latin typeface="Minion Pro Cond" panose="02040706060306020203" pitchFamily="18" charset="0"/>
              </a:rPr>
              <a:t>Талеже</a:t>
            </a:r>
            <a:endParaRPr lang="ru-RU" sz="2800" dirty="0">
              <a:latin typeface="Minion Pro Cond" panose="0204070606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142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Minion Pro Cond</vt:lpstr>
      <vt:lpstr>Sylfaen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778</cp:lastModifiedBy>
  <cp:revision>52</cp:revision>
  <dcterms:created xsi:type="dcterms:W3CDTF">2014-01-28T13:57:11Z</dcterms:created>
  <dcterms:modified xsi:type="dcterms:W3CDTF">2014-06-26T07:30:21Z</dcterms:modified>
</cp:coreProperties>
</file>