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737-0AE3-4C09-8425-7845F0463E8B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48FE5-44EA-42CC-80E6-D344F36BA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737-0AE3-4C09-8425-7845F0463E8B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FE5-44EA-42CC-80E6-D344F36B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737-0AE3-4C09-8425-7845F0463E8B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FE5-44EA-42CC-80E6-D344F36B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E58737-0AE3-4C09-8425-7845F0463E8B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F48FE5-44EA-42CC-80E6-D344F36BA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737-0AE3-4C09-8425-7845F0463E8B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FE5-44EA-42CC-80E6-D344F36BA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737-0AE3-4C09-8425-7845F0463E8B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FE5-44EA-42CC-80E6-D344F36BA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FE5-44EA-42CC-80E6-D344F36BA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737-0AE3-4C09-8425-7845F0463E8B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737-0AE3-4C09-8425-7845F0463E8B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FE5-44EA-42CC-80E6-D344F36BA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737-0AE3-4C09-8425-7845F0463E8B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8FE5-44EA-42CC-80E6-D344F36B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E58737-0AE3-4C09-8425-7845F0463E8B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F48FE5-44EA-42CC-80E6-D344F36BA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737-0AE3-4C09-8425-7845F0463E8B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F48FE5-44EA-42CC-80E6-D344F36BA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E58737-0AE3-4C09-8425-7845F0463E8B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F48FE5-44EA-42CC-80E6-D344F36BA5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7429552" cy="1695448"/>
          </a:xfrm>
        </p:spPr>
        <p:txBody>
          <a:bodyPr/>
          <a:lstStyle/>
          <a:p>
            <a:r>
              <a:rPr lang="ru-RU" dirty="0" smtClean="0"/>
              <a:t>Пугачевское восстание в Самарском крае</a:t>
            </a:r>
            <a:endParaRPr lang="ru-RU" dirty="0"/>
          </a:p>
        </p:txBody>
      </p:sp>
      <p:pic>
        <p:nvPicPr>
          <p:cNvPr id="1026" name="Picture 2" descr="C:\Documents and Settings\Admin\Мои документы\Мои рисунки\7e9cf-portret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3028950" cy="428625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2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95500"/>
            <a:ext cx="33337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Суворов сопровождает Пугачева на казнь</a:t>
            </a:r>
            <a:endParaRPr lang="ru-RU" dirty="0"/>
          </a:p>
        </p:txBody>
      </p:sp>
      <p:pic>
        <p:nvPicPr>
          <p:cNvPr id="5124" name="Picture 4" descr="C:\Documents and Settings\Admin\Мои документы\Мои рисунки\pugac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14366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Яицкие казаки</a:t>
            </a:r>
            <a:endParaRPr lang="ru-RU" dirty="0"/>
          </a:p>
        </p:txBody>
      </p:sp>
      <p:pic>
        <p:nvPicPr>
          <p:cNvPr id="8194" name="Picture 2" descr="C:\Documents and Settings\Admin\Мои документы\Мои рисунки\15326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269480" cy="4929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Башкиры </a:t>
            </a:r>
            <a:endParaRPr lang="ru-RU" dirty="0"/>
          </a:p>
        </p:txBody>
      </p:sp>
      <p:pic>
        <p:nvPicPr>
          <p:cNvPr id="9218" name="Picture 2" descr="C:\Documents and Settings\Admin\Мои документы\Мои рисунки\1248981224_bashki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6702" y="500042"/>
            <a:ext cx="465713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Калмыки </a:t>
            </a:r>
            <a:endParaRPr lang="ru-RU" dirty="0"/>
          </a:p>
        </p:txBody>
      </p:sp>
      <p:pic>
        <p:nvPicPr>
          <p:cNvPr id="10242" name="Picture 2" descr="C:\Documents and Settings\Admin\Мои документы\Мои рисунки\1248983124_kalmy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6702" y="428604"/>
            <a:ext cx="50143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1143008"/>
          </a:xfrm>
        </p:spPr>
        <p:txBody>
          <a:bodyPr/>
          <a:lstStyle/>
          <a:p>
            <a:r>
              <a:rPr lang="ru-RU" dirty="0" smtClean="0"/>
              <a:t>Свой боевой путь Е.И.Пугачев начал с Мечетной слободы.</a:t>
            </a:r>
            <a:endParaRPr lang="ru-RU" dirty="0"/>
          </a:p>
        </p:txBody>
      </p:sp>
      <p:pic>
        <p:nvPicPr>
          <p:cNvPr id="6147" name="Picture 3" descr="C:\Documents and Settings\Admin\Мои документы\Мои рисунки\708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14513"/>
            <a:ext cx="7500990" cy="4400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472518" cy="66437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Самодержавного императора Петра Федоровича Всероссийского и прочая, и прочая, и прочая.</a:t>
            </a:r>
          </a:p>
          <a:p>
            <a:pPr>
              <a:buNone/>
            </a:pPr>
            <a:r>
              <a:rPr lang="ru-RU" dirty="0" smtClean="0"/>
              <a:t>Сей мой имянной указ в Михайлову деревню казаку Левонтию Травкину и казакам, и всякого звания людям моим, имянное мое повеление.</a:t>
            </a:r>
          </a:p>
          <a:p>
            <a:pPr>
              <a:buNone/>
            </a:pPr>
            <a:r>
              <a:rPr lang="ru-RU" dirty="0" smtClean="0"/>
              <a:t>Как деде и отцы ваши служили предкам моим, так и вы послужите мне, великому государю, верно и неизменно до капли крови своей. Когда вы исполните мое имянное повеление, и за то будити жалованны крестом и бородою, рекою и землею, травами и морями, и денежным жалованием, и хлебным провиантом, и свинцом, и порохом, и вечною вольностию. И повеление мое сполнити, то совершенно меня за оное приобрести можете к себе мою монаршею милость.</a:t>
            </a:r>
          </a:p>
          <a:p>
            <a:pPr>
              <a:buNone/>
            </a:pPr>
            <a:r>
              <a:rPr lang="ru-RU" dirty="0" smtClean="0"/>
              <a:t>А ежели вы моему указу противиться будете, то вскорости восчувствовати мой праведный гнев и никто от нашей руки защититься не сможет.</a:t>
            </a:r>
          </a:p>
          <a:p>
            <a:pPr>
              <a:buNone/>
            </a:pPr>
            <a:r>
              <a:rPr lang="ru-RU" dirty="0" smtClean="0"/>
              <a:t>   1773 года октября 23 дня Великий государь Петр Третий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85872"/>
          </a:xfrm>
        </p:spPr>
        <p:txBody>
          <a:bodyPr/>
          <a:lstStyle/>
          <a:p>
            <a:r>
              <a:rPr lang="ru-RU" dirty="0" smtClean="0"/>
              <a:t>Самарская укрепленная линия</a:t>
            </a:r>
            <a:endParaRPr lang="ru-RU" dirty="0"/>
          </a:p>
        </p:txBody>
      </p:sp>
      <p:pic>
        <p:nvPicPr>
          <p:cNvPr id="2050" name="Picture 2" descr="C:\Documents and Settings\Admin\Мои документы\Мои рисунки\tat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78674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Самара</a:t>
            </a:r>
            <a:endParaRPr lang="ru-RU" dirty="0"/>
          </a:p>
        </p:txBody>
      </p:sp>
      <p:pic>
        <p:nvPicPr>
          <p:cNvPr id="1029" name="Picture 5" descr="C:\Documents and Settings\Admin\Мои документы\Мои рисунки\h004i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4412" y="1428736"/>
            <a:ext cx="7115175" cy="500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Ставрополь</a:t>
            </a:r>
            <a:endParaRPr lang="ru-RU" dirty="0"/>
          </a:p>
        </p:txBody>
      </p:sp>
      <p:pic>
        <p:nvPicPr>
          <p:cNvPr id="2050" name="Picture 2" descr="C:\Documents and Settings\Admin\Мои документы\Мои рисунки\1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85818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cb655f0ce7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21537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r>
              <a:rPr lang="ru-RU" dirty="0" smtClean="0"/>
              <a:t>                  А.И.Бибиков</a:t>
            </a:r>
            <a:endParaRPr lang="ru-RU" dirty="0"/>
          </a:p>
        </p:txBody>
      </p:sp>
      <p:pic>
        <p:nvPicPr>
          <p:cNvPr id="4098" name="Picture 2" descr="C:\Documents and Settings\Admin\Мои документы\Мои рисунки\230px-RokotovBibikovAlexand_Ili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4357718" cy="535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3429024"/>
          </a:xfrm>
        </p:spPr>
        <p:txBody>
          <a:bodyPr/>
          <a:lstStyle/>
          <a:p>
            <a:r>
              <a:rPr lang="ru-RU" dirty="0" smtClean="0"/>
              <a:t>Суворов вез Пугачева в Москву через села Мосты и Пестравку. Конвоировали его два батальона пехоты при двух орудиях и две сотни казаков. В селе Мосты был привал. Ночью в этом селе возник пожар. Суворов, опасаясь, как бы в сумерках пожара не убежал народный вождь, сам лично не сомкнул глаз, охраняя Пугачева, окружив его кольцом в шесть рядов солдат и казаков.</a:t>
            </a:r>
            <a:endParaRPr lang="ru-RU" dirty="0"/>
          </a:p>
        </p:txBody>
      </p:sp>
      <p:pic>
        <p:nvPicPr>
          <p:cNvPr id="7170" name="Picture 2" descr="C:\Documents and Settings\Admin\Мои документы\Мои рисунки\0d8a7bb0d251d96d5a3142876d8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00438"/>
            <a:ext cx="5619750" cy="293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</TotalTime>
  <Words>258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Пугачевское восстание в Самарском крае</vt:lpstr>
      <vt:lpstr>Слайд 2</vt:lpstr>
      <vt:lpstr>Слайд 3</vt:lpstr>
      <vt:lpstr>Самарская укрепленная линия</vt:lpstr>
      <vt:lpstr>                         Самара</vt:lpstr>
      <vt:lpstr>                        Ставрополь</vt:lpstr>
      <vt:lpstr>Слайд 7</vt:lpstr>
      <vt:lpstr>                  А.И.Бибиков</vt:lpstr>
      <vt:lpstr>Слайд 9</vt:lpstr>
      <vt:lpstr>Суворов сопровождает Пугачева на казнь</vt:lpstr>
      <vt:lpstr>Яицкие казаки</vt:lpstr>
      <vt:lpstr>Башкиры </vt:lpstr>
      <vt:lpstr>Калмыки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2010-11-10T15:35:05Z</dcterms:created>
  <dcterms:modified xsi:type="dcterms:W3CDTF">2010-11-10T17:58:16Z</dcterms:modified>
</cp:coreProperties>
</file>