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77" r:id="rId4"/>
    <p:sldId id="257" r:id="rId5"/>
    <p:sldId id="279" r:id="rId6"/>
    <p:sldId id="258" r:id="rId7"/>
    <p:sldId id="259" r:id="rId8"/>
    <p:sldId id="283" r:id="rId9"/>
    <p:sldId id="284" r:id="rId10"/>
    <p:sldId id="285" r:id="rId11"/>
    <p:sldId id="267" r:id="rId12"/>
    <p:sldId id="264" r:id="rId13"/>
    <p:sldId id="265" r:id="rId14"/>
    <p:sldId id="266" r:id="rId15"/>
    <p:sldId id="278" r:id="rId16"/>
    <p:sldId id="268" r:id="rId17"/>
    <p:sldId id="280" r:id="rId18"/>
    <p:sldId id="272" r:id="rId19"/>
    <p:sldId id="289" r:id="rId20"/>
    <p:sldId id="288" r:id="rId21"/>
    <p:sldId id="287" r:id="rId22"/>
    <p:sldId id="290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4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AE5EDF-5F7A-4616-AF20-2347910B81D6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8E1A7-8BB5-4209-953C-ABB65095C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Информационная компетентность школьников </a:t>
            </a:r>
            <a:br>
              <a:rPr lang="ru-RU" dirty="0" smtClean="0"/>
            </a:br>
            <a:r>
              <a:rPr lang="ru-RU" dirty="0" smtClean="0"/>
              <a:t> на уроках информатики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Хайбуллаева</a:t>
            </a:r>
            <a:r>
              <a:rPr lang="ru-RU" dirty="0" smtClean="0"/>
              <a:t> Г.Б.</a:t>
            </a:r>
          </a:p>
          <a:p>
            <a:r>
              <a:rPr lang="ru-RU" dirty="0" smtClean="0"/>
              <a:t>Выступление на </a:t>
            </a:r>
            <a:r>
              <a:rPr lang="ru-RU" dirty="0" err="1" smtClean="0"/>
              <a:t>методучебе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Использование различных технических устройств от телефона, до персонального компьютера и компьютерных сетей.</a:t>
            </a:r>
          </a:p>
          <a:p>
            <a:r>
              <a:rPr lang="ru-RU" dirty="0" smtClean="0"/>
              <a:t> Владение информационно-коммуникационными технологиями.</a:t>
            </a:r>
          </a:p>
          <a:p>
            <a:r>
              <a:rPr lang="ru-RU" dirty="0" smtClean="0"/>
              <a:t>Умение извлекать информацию, как из периодической печати, так и из электронных коммуникаций.</a:t>
            </a:r>
          </a:p>
          <a:p>
            <a:r>
              <a:rPr lang="ru-RU" dirty="0" smtClean="0"/>
              <a:t>Умение представлять информацию в понятном виде и правильно ее использовать с максимальным эффектом.</a:t>
            </a:r>
          </a:p>
          <a:p>
            <a:r>
              <a:rPr lang="ru-RU" dirty="0" smtClean="0"/>
              <a:t>Знание различных  методов обработки информации.</a:t>
            </a:r>
          </a:p>
          <a:p>
            <a:r>
              <a:rPr lang="ru-RU" dirty="0" smtClean="0"/>
              <a:t>Умение работать с разными видами информации: аудио и видеоинформация, символьная информация, графическая информация.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Признаки информационной культуры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Выработка подлинной информационной компетентности, прежде всего, предполагает формирование универсальных навыков мышления и решения задач. К ним относятся умения наблюдать и делать логические выводы, использовать различные знаковые системы и абстрактные модели, анализировать ситуацию с разных точек зрения, понимать общий контекст и скрытый смысл высказываний, неуклонно самостоятельно работать над повышением своей компетентности в этой сфере.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Хотя подобные знания и умения действительно важны, традиционный путь обучения им в изолированном виде не обеспечивает успешного переноса навыков из одной ситуации в другую. Ученики овладевают отдельными приемами работы на компьютере, но у них не возникает понимания того, как эти приемы должны сочетаться между собой для решения разнообразных практических задач. Подлинное владение компьютером предполагает целенаправленное, творческое и гибкое использование этого мощного инструмента.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Учащийся должен хорошо представлять себе конечную цель, понимать, как с помощью компьютера можно решить различные возникающие при этом задачи, и уметь реально использовать различные технические приспособления и возможности. Каждый отдельный навык работы на компьютере, интегрированный в процесс решения практических задач, приобретает для человека совершенно иной личностный смысл. Только в этом случае правомерно говорить о подлинной компьютерной грамотности, поскольку только тогда возникает понимание того, как современные технические средства могут превратиться в инструмент получения новых знаний.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процесс перехода к такому состоянию, когда ученик становится способным находить, понимать, оценивать и применять информацию в различных формах для решения личных, социальных или глобальных проблем.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информационной компетентности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Владение информацией, способами ее получения, обработки и использования становится необходимым условием социализации личности, поэтому одной из важнейших задач школы является  вооружение учащихся способностями к активной, самостоятельной обработке информации с использованием технологических средств, а одним из основных приоритетов общего  образования формирование у учащихся информационной компетентности.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1 - Работа с электронным  учебником, учебным пособием;</a:t>
            </a:r>
          </a:p>
          <a:p>
            <a:r>
              <a:rPr lang="ru-RU" dirty="0" smtClean="0"/>
              <a:t>2 - Поиск информации в электронном словаре, энциклопедии;</a:t>
            </a:r>
          </a:p>
          <a:p>
            <a:r>
              <a:rPr lang="ru-RU" dirty="0" smtClean="0"/>
              <a:t>3 - Работа с поисковыми системами сети Интернет; </a:t>
            </a:r>
          </a:p>
          <a:p>
            <a:r>
              <a:rPr lang="ru-RU" dirty="0" smtClean="0"/>
              <a:t>4 - Переписка по электронной почте; </a:t>
            </a:r>
          </a:p>
          <a:p>
            <a:r>
              <a:rPr lang="ru-RU" dirty="0" smtClean="0"/>
              <a:t>5 - Подготовка сообщения, доклада в электронном виде (по предмету).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Компоненты информационной компетентности: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Цели урока:</a:t>
            </a:r>
            <a:br>
              <a:rPr lang="ru-RU" dirty="0" smtClean="0"/>
            </a:br>
            <a:r>
              <a:rPr lang="ru-RU" dirty="0" smtClean="0"/>
              <a:t>Общеобразовательные цели:</a:t>
            </a:r>
            <a:br>
              <a:rPr lang="ru-RU" dirty="0" smtClean="0"/>
            </a:br>
            <a:r>
              <a:rPr lang="ru-RU" dirty="0" smtClean="0"/>
              <a:t>• научить умению поиска в Сети по ключевым словам, использованию языка запросов поисковых систем;</a:t>
            </a:r>
            <a:br>
              <a:rPr lang="ru-RU" dirty="0" smtClean="0"/>
            </a:br>
            <a:r>
              <a:rPr lang="ru-RU" dirty="0" smtClean="0"/>
              <a:t>• знать основные приемы оптимального поиска информации;</a:t>
            </a:r>
            <a:br>
              <a:rPr lang="ru-RU" dirty="0" smtClean="0"/>
            </a:br>
            <a:r>
              <a:rPr lang="ru-RU" dirty="0" smtClean="0"/>
              <a:t>• иметь представление об основах поиска данных в различных источниках информации.</a:t>
            </a:r>
            <a:br>
              <a:rPr lang="ru-RU" dirty="0" smtClean="0"/>
            </a:br>
            <a:r>
              <a:rPr lang="ru-RU" dirty="0" smtClean="0"/>
              <a:t>Воспитательные цели:</a:t>
            </a:r>
            <a:br>
              <a:rPr lang="ru-RU" dirty="0" smtClean="0"/>
            </a:br>
            <a:r>
              <a:rPr lang="ru-RU" dirty="0" smtClean="0"/>
              <a:t>• формирование эмоционально-ценностного отношения к интеллектуальной деятельности;</a:t>
            </a:r>
            <a:br>
              <a:rPr lang="ru-RU" dirty="0" smtClean="0"/>
            </a:br>
            <a:r>
              <a:rPr lang="ru-RU" dirty="0" smtClean="0"/>
              <a:t>• формирование навыков учиться самостоятельно.</a:t>
            </a:r>
            <a:br>
              <a:rPr lang="ru-RU" dirty="0" smtClean="0"/>
            </a:br>
            <a:r>
              <a:rPr lang="ru-RU" dirty="0" smtClean="0"/>
              <a:t>Развивающие цели:</a:t>
            </a:r>
            <a:br>
              <a:rPr lang="ru-RU" dirty="0" smtClean="0"/>
            </a:br>
            <a:r>
              <a:rPr lang="ru-RU" dirty="0" smtClean="0"/>
              <a:t>• развитие аналитических качеств личности;</a:t>
            </a:r>
            <a:br>
              <a:rPr lang="ru-RU" dirty="0" smtClean="0"/>
            </a:br>
            <a:r>
              <a:rPr lang="ru-RU" dirty="0" smtClean="0"/>
              <a:t>• формирование способов умственного труда с использованием оптимальных средств поиска информации;</a:t>
            </a:r>
            <a:br>
              <a:rPr lang="ru-RU" dirty="0" smtClean="0"/>
            </a:br>
            <a:r>
              <a:rPr lang="ru-RU" dirty="0" smtClean="0"/>
              <a:t>• формирование навыков самостоятельного (критичного) типа мышления;</a:t>
            </a:r>
            <a:br>
              <a:rPr lang="ru-RU" dirty="0" smtClean="0"/>
            </a:br>
            <a:r>
              <a:rPr lang="ru-RU" dirty="0" smtClean="0"/>
              <a:t>• развитие </a:t>
            </a:r>
            <a:r>
              <a:rPr lang="ru-RU" dirty="0" err="1" smtClean="0"/>
              <a:t>ИКТ-компетентности</a:t>
            </a:r>
            <a:r>
              <a:rPr lang="ru-RU" dirty="0" smtClean="0"/>
              <a:t> учащихся.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Тема:  Работа с WWW. Поиск информации в Интернете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50072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1. Организация начала занятия                                   1 мин</a:t>
            </a:r>
            <a:br>
              <a:rPr lang="ru-RU" sz="3200" dirty="0" smtClean="0"/>
            </a:br>
            <a:r>
              <a:rPr lang="ru-RU" sz="3200" dirty="0" smtClean="0"/>
              <a:t>2. Подготовка учащихся к активной учебно-познавательной деятельности на основном этапе занятия.               5-8 мин</a:t>
            </a:r>
          </a:p>
          <a:p>
            <a:pPr algn="ctr"/>
            <a:r>
              <a:rPr lang="ru-RU" sz="3200" b="1" dirty="0" smtClean="0"/>
              <a:t>Групповые занятия </a:t>
            </a:r>
            <a:r>
              <a:rPr lang="ru-RU" sz="3200" dirty="0" smtClean="0"/>
              <a:t>( по 15 – 20 мин)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3. Применения новых знаний и способов действий. (практика)</a:t>
            </a:r>
            <a:br>
              <a:rPr lang="ru-RU" sz="3200" dirty="0" smtClean="0"/>
            </a:br>
            <a:r>
              <a:rPr lang="ru-RU" sz="3200" dirty="0" smtClean="0"/>
              <a:t>4. Контроль и самопроверка знаний и способов     действий.        (теория)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5.  Коррекция знаний и способов действий учащихся.                                 </a:t>
            </a:r>
          </a:p>
          <a:p>
            <a:pPr>
              <a:buNone/>
            </a:pPr>
            <a:r>
              <a:rPr lang="ru-RU" sz="3200" dirty="0" smtClean="0"/>
              <a:t>                                                                                     2- 5 мин </a:t>
            </a:r>
            <a:br>
              <a:rPr lang="ru-RU" sz="3200" dirty="0" smtClean="0"/>
            </a:br>
            <a:r>
              <a:rPr lang="ru-RU" sz="3200" dirty="0" smtClean="0"/>
              <a:t>6.  Подведение итогов.                                             2-3 мин</a:t>
            </a:r>
            <a:br>
              <a:rPr lang="ru-RU" sz="3200" dirty="0" smtClean="0"/>
            </a:br>
            <a:r>
              <a:rPr lang="ru-RU" sz="3200" dirty="0" smtClean="0"/>
              <a:t>7. Рефлексия деятельности и поведения.                 1-2 мин                             </a:t>
            </a:r>
            <a:br>
              <a:rPr lang="ru-RU" sz="3200" dirty="0" smtClean="0"/>
            </a:br>
            <a:r>
              <a:rPr lang="ru-RU" sz="3200" dirty="0" smtClean="0"/>
              <a:t>8. Информация о домашнем задании.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Структура учебного занятия: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Текст как форма представления информации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</a:p>
          <a:p>
            <a:r>
              <a:rPr lang="ru-RU" dirty="0" smtClean="0"/>
              <a:t>3-й час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Термин «информационная культура» в отечественных публикациях впервые появился в 70-х годах XX века; инициаторами развития и популяризации соответствующей концепции стали работники библиотек.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Documents and Settings\Admin\Мои документы\Мои рисунки\оооооооооооо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000504"/>
            <a:ext cx="3631117" cy="2438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к подготовке школьников в области информатики и информационных технологий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/>
          <a:lstStyle/>
          <a:p>
            <a:r>
              <a:rPr lang="ru-RU" dirty="0" smtClean="0"/>
              <a:t>Различать виды информации по способам ее восприятия человеком, по формам представления на материальных носителях</a:t>
            </a:r>
          </a:p>
          <a:p>
            <a:r>
              <a:rPr lang="ru-RU" dirty="0" smtClean="0"/>
              <a:t>Приводить примеры информационных носителей</a:t>
            </a:r>
          </a:p>
          <a:p>
            <a:r>
              <a:rPr lang="ru-RU" dirty="0" smtClean="0"/>
              <a:t>Определять устройства компьютера</a:t>
            </a:r>
          </a:p>
          <a:p>
            <a:endParaRPr lang="ru-RU" dirty="0" smtClean="0"/>
          </a:p>
          <a:p>
            <a:r>
              <a:rPr lang="ru-RU" dirty="0" smtClean="0"/>
              <a:t>Вводить информацию в компьютер с помощью клавиатуры и мыши</a:t>
            </a:r>
          </a:p>
          <a:p>
            <a:r>
              <a:rPr lang="ru-RU" dirty="0" smtClean="0"/>
              <a:t>Уметь применять текстовый редактор для набора, редактирования и форматирования простейших текстов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расширить представления учащихся о возможностях компьютера по обработке текстовой информации</a:t>
            </a:r>
          </a:p>
          <a:p>
            <a:r>
              <a:rPr lang="ru-RU" dirty="0" smtClean="0"/>
              <a:t>Дать представление о возможностях редактирования текста</a:t>
            </a:r>
          </a:p>
          <a:p>
            <a:pPr algn="ctr"/>
            <a:r>
              <a:rPr lang="ru-RU" u="sng" dirty="0" smtClean="0"/>
              <a:t>Основные понятия</a:t>
            </a:r>
          </a:p>
          <a:p>
            <a:pPr algn="ctr"/>
            <a:r>
              <a:rPr lang="ru-RU" dirty="0" smtClean="0"/>
              <a:t>Редактирование</a:t>
            </a:r>
          </a:p>
          <a:p>
            <a:pPr algn="ctr"/>
            <a:r>
              <a:rPr lang="ru-RU" dirty="0" smtClean="0"/>
              <a:t>Вставка</a:t>
            </a:r>
          </a:p>
          <a:p>
            <a:pPr algn="ctr"/>
            <a:r>
              <a:rPr lang="ru-RU" dirty="0" smtClean="0"/>
              <a:t>Замена</a:t>
            </a:r>
          </a:p>
          <a:p>
            <a:pPr algn="ctr"/>
            <a:r>
              <a:rPr lang="ru-RU" dirty="0" smtClean="0"/>
              <a:t>Удаление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установить 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 </a:t>
            </a:r>
            <a:r>
              <a:rPr lang="ru-RU" dirty="0" smtClean="0"/>
              <a:t>знаний по темам </a:t>
            </a:r>
          </a:p>
          <a:p>
            <a:r>
              <a:rPr lang="ru-RU" dirty="0" smtClean="0"/>
              <a:t>« Устройство компьютера», «Информация: виды, процессы» </a:t>
            </a:r>
          </a:p>
          <a:p>
            <a:r>
              <a:rPr lang="ru-RU" dirty="0" smtClean="0"/>
              <a:t>развитие логического мышления ( на основе усвоения учащимися причинно-следственных связей, сравнительного анализа),</a:t>
            </a:r>
          </a:p>
          <a:p>
            <a:r>
              <a:rPr lang="ru-RU" dirty="0" smtClean="0"/>
              <a:t>воспитание в учениках средствами урока уверенности в своих силах;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сентября 1985 года все старшеклассники стали изучать курс информатики, началось производство микрокомпьютеров и оснащение школ кабинетами вычислительной техники.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«компьютерная грамотность» </a:t>
            </a:r>
            <a:r>
              <a:rPr lang="ru-RU" sz="3200" dirty="0" smtClean="0"/>
              <a:t>  </a:t>
            </a:r>
          </a:p>
          <a:p>
            <a:endParaRPr lang="ru-RU" sz="3200" dirty="0" smtClean="0"/>
          </a:p>
          <a:p>
            <a:r>
              <a:rPr lang="ru-RU" sz="3200" dirty="0" smtClean="0"/>
              <a:t> «информационная  грамотность»</a:t>
            </a:r>
          </a:p>
          <a:p>
            <a:endParaRPr lang="ru-RU" sz="3200" dirty="0" smtClean="0"/>
          </a:p>
          <a:p>
            <a:r>
              <a:rPr lang="ru-RU" sz="3200" dirty="0" smtClean="0"/>
              <a:t>«информационная компетентность» </a:t>
            </a:r>
          </a:p>
          <a:p>
            <a:endParaRPr lang="ru-RU" sz="3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Мои документы\мастер\Аватор_КМПЬЮТЕРиЯ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285728"/>
            <a:ext cx="1607031" cy="174202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Знание  устройства компьютера </a:t>
            </a:r>
          </a:p>
          <a:p>
            <a:r>
              <a:rPr lang="ru-RU" dirty="0" smtClean="0"/>
              <a:t>Самостоятельность работы с применением компьютера, умение считать, писать, рисовать, искать информацию с помощью компьютерной техники.</a:t>
            </a:r>
          </a:p>
          <a:p>
            <a:r>
              <a:rPr lang="ru-RU" dirty="0" smtClean="0"/>
              <a:t>умение искать и находить нужную информацию в Интернете.</a:t>
            </a:r>
            <a:endParaRPr lang="en-US" dirty="0" smtClean="0"/>
          </a:p>
          <a:p>
            <a:r>
              <a:rPr lang="ru-RU" dirty="0" smtClean="0"/>
              <a:t>использование цифровых технологий, инструментов коммуникации и сетей для получения доступа к информации, управления ею, ее интеграции, оценки и создания для функционирования в современном обществе.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Компьютерная грамотность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ИКТ-грамотность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подразумевает </a:t>
            </a:r>
            <a:r>
              <a:rPr lang="ru-RU" dirty="0"/>
              <a:t>умение работать </a:t>
            </a:r>
            <a:r>
              <a:rPr lang="ru-RU" dirty="0" smtClean="0"/>
              <a:t>                            с </a:t>
            </a:r>
            <a:r>
              <a:rPr lang="ru-RU" dirty="0"/>
              <a:t>информацией вне зависимости </a:t>
            </a:r>
            <a:r>
              <a:rPr lang="ru-RU" dirty="0" smtClean="0"/>
              <a:t>                               от </a:t>
            </a:r>
            <a:r>
              <a:rPr lang="ru-RU" dirty="0"/>
              <a:t>используемых средств доступа к ней, </a:t>
            </a:r>
            <a:r>
              <a:rPr lang="ru-RU" dirty="0" smtClean="0"/>
              <a:t>                    ее </a:t>
            </a:r>
            <a:r>
              <a:rPr lang="ru-RU" dirty="0"/>
              <a:t>обработки и распространения.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Информационная  грамотность</a:t>
            </a:r>
            <a:endParaRPr lang="ru-RU" dirty="0"/>
          </a:p>
        </p:txBody>
      </p:sp>
      <p:pic>
        <p:nvPicPr>
          <p:cNvPr id="2050" name="Picture 2" descr="C:\Documents and Settings\Admin\Мои документы\Мои рисунки\aaaaa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000504"/>
            <a:ext cx="2705866" cy="20240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1. Компьютерная грамотность; </a:t>
            </a:r>
          </a:p>
          <a:p>
            <a:r>
              <a:rPr lang="ru-RU" dirty="0" smtClean="0"/>
              <a:t>2. Умение вести поиск информации, владеть технологиями компьютерных коммуникаций; </a:t>
            </a:r>
          </a:p>
          <a:p>
            <a:r>
              <a:rPr lang="ru-RU" dirty="0" smtClean="0"/>
              <a:t>3. Умение осваивать и использовать возможности информационных технологий в педагогической деятельности; </a:t>
            </a:r>
          </a:p>
          <a:p>
            <a:r>
              <a:rPr lang="ru-RU" dirty="0" smtClean="0"/>
              <a:t>4. Стремление к самосовершенствованию и творчеству в рамках использования средств коммуникаций.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Компетентность информационная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dirty="0" smtClean="0"/>
              <a:t>ИКТ-компетентность </a:t>
            </a:r>
            <a:endParaRPr lang="ru-RU" dirty="0"/>
          </a:p>
        </p:txBody>
      </p:sp>
      <p:pic>
        <p:nvPicPr>
          <p:cNvPr id="3074" name="Picture 2" descr="C:\Documents and Settings\Admin\Мои документы\Мои рисунки\аааааа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5045516"/>
            <a:ext cx="2643206" cy="1812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Информационная компетентность </a:t>
            </a:r>
          </a:p>
          <a:p>
            <a:r>
              <a:rPr lang="ru-RU" dirty="0" smtClean="0"/>
              <a:t>1. Компьютерная грамотность; </a:t>
            </a:r>
          </a:p>
          <a:p>
            <a:r>
              <a:rPr lang="ru-RU" dirty="0" smtClean="0"/>
              <a:t>2. Умение вести поиск информации, владеть технологиями компьютерных коммуникаций; </a:t>
            </a:r>
          </a:p>
          <a:p>
            <a:r>
              <a:rPr lang="ru-RU" dirty="0" smtClean="0"/>
              <a:t>3. Умение осваивать и использовать возможности информационных технологий в педагогической деятельности; </a:t>
            </a:r>
          </a:p>
          <a:p>
            <a:r>
              <a:rPr lang="ru-RU" dirty="0" smtClean="0"/>
              <a:t>4. Стремление к самосовершенствованию и творчеству в рамках использования средств коммуникаций.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Информационная культура личности - это часть общей культуры человека, состоящая из сплава информационного мировоззрения, информационной грамотности и грамотности в области ИКТ. Это умение учителем целенаправленно работать с информацией и использовать её для получения, обработки и передачи через компьютерную информационную технологию, современные технические средства и методы учащимся.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4260342</TotalTime>
  <Words>753</Words>
  <Application>Microsoft Office PowerPoint</Application>
  <PresentationFormat>Экран (4:3)</PresentationFormat>
  <Paragraphs>82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Информационная компетентность школьников   на уроках информатики</vt:lpstr>
      <vt:lpstr>Слайд 2</vt:lpstr>
      <vt:lpstr>Слайд 3</vt:lpstr>
      <vt:lpstr>Слайд 4</vt:lpstr>
      <vt:lpstr>Компьютерная грамотность ИКТ-грамотность</vt:lpstr>
      <vt:lpstr>Информационная  грамотность</vt:lpstr>
      <vt:lpstr>Компетентность информационная ИКТ-компетентность </vt:lpstr>
      <vt:lpstr>Слайд 8</vt:lpstr>
      <vt:lpstr>Слайд 9</vt:lpstr>
      <vt:lpstr>Признаки информационной культуры  </vt:lpstr>
      <vt:lpstr>Слайд 11</vt:lpstr>
      <vt:lpstr>Слайд 12</vt:lpstr>
      <vt:lpstr>Слайд 13</vt:lpstr>
      <vt:lpstr>формирование информационной компетентности </vt:lpstr>
      <vt:lpstr>Слайд 15</vt:lpstr>
      <vt:lpstr>Компоненты информационной компетентности:  </vt:lpstr>
      <vt:lpstr>Тема:  Работа с WWW. Поиск информации в Интернете </vt:lpstr>
      <vt:lpstr> Структура учебного занятия:</vt:lpstr>
      <vt:lpstr>Текст как форма представления информации</vt:lpstr>
      <vt:lpstr>Требования к подготовке школьников в области информатики и информационных технологий</vt:lpstr>
      <vt:lpstr>Слайд 21</vt:lpstr>
      <vt:lpstr>Цели урока</vt:lpstr>
      <vt:lpstr>Цели урока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айнора </dc:creator>
  <cp:lastModifiedBy>гульнара</cp:lastModifiedBy>
  <cp:revision>30</cp:revision>
  <dcterms:created xsi:type="dcterms:W3CDTF">2001-12-31T21:09:25Z</dcterms:created>
  <dcterms:modified xsi:type="dcterms:W3CDTF">2001-12-31T23:14:42Z</dcterms:modified>
</cp:coreProperties>
</file>