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9FAB-0719-4FA9-B769-F824E123746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FCEE4-0170-4539-94BE-625666AE3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9FAB-0719-4FA9-B769-F824E123746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CEE4-0170-4539-94BE-625666AE3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9FAB-0719-4FA9-B769-F824E123746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CEE4-0170-4539-94BE-625666AE3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5E9FAB-0719-4FA9-B769-F824E123746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ABFCEE4-0170-4539-94BE-625666AE3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9FAB-0719-4FA9-B769-F824E123746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CEE4-0170-4539-94BE-625666AE3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9FAB-0719-4FA9-B769-F824E123746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CEE4-0170-4539-94BE-625666AE3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CEE4-0170-4539-94BE-625666AE3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9FAB-0719-4FA9-B769-F824E123746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9FAB-0719-4FA9-B769-F824E123746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CEE4-0170-4539-94BE-625666AE3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9FAB-0719-4FA9-B769-F824E123746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CEE4-0170-4539-94BE-625666AE3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05E9FAB-0719-4FA9-B769-F824E123746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BFCEE4-0170-4539-94BE-625666AE3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E9FAB-0719-4FA9-B769-F824E123746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BFCEE4-0170-4539-94BE-625666AE3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05E9FAB-0719-4FA9-B769-F824E1237468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ABFCEE4-0170-4539-94BE-625666AE3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285992"/>
            <a:ext cx="8305800" cy="4214842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14290"/>
            <a:ext cx="8305800" cy="1714512"/>
          </a:xfrm>
        </p:spPr>
        <p:txBody>
          <a:bodyPr/>
          <a:lstStyle/>
          <a:p>
            <a:r>
              <a:rPr lang="ru-RU" dirty="0" smtClean="0"/>
              <a:t>Гавриил Романович Державин 1743-1816г.г.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3567106" cy="452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357686" y="2071678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Русский поэт</a:t>
            </a:r>
          </a:p>
          <a:p>
            <a:r>
              <a:rPr lang="ru-RU" sz="2400" dirty="0" smtClean="0"/>
              <a:t>Государственный деятель Российской империи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На Новгородскую землю Гаврила Романович Державин (1743 – 1816) впервые приехал в 1797 году, уже будучи известным российским поэтом. Здесь, на берегу Волхова, его жена Дарья Алексеевна приобрела имение </a:t>
            </a:r>
            <a:r>
              <a:rPr lang="ru-RU" dirty="0" err="1" smtClean="0"/>
              <a:t>Званка</a:t>
            </a:r>
            <a:r>
              <a:rPr lang="ru-RU" dirty="0" smtClean="0"/>
              <a:t>. В этом легендарном древнем крае с самобытной историей поэт жил в летние месяцы до конца жизни. Здесь он нашел новый источник вдохновения для своей музы.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биографии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3000372"/>
            <a:ext cx="8043890" cy="3095628"/>
          </a:xfrm>
        </p:spPr>
        <p:txBody>
          <a:bodyPr>
            <a:noAutofit/>
          </a:bodyPr>
          <a:lstStyle/>
          <a:p>
            <a:pPr algn="just"/>
            <a:r>
              <a:rPr lang="ru-RU" sz="1700" dirty="0" smtClean="0"/>
              <a:t>Раскинувшаяся на холме крутого левого берега Волхова, </a:t>
            </a:r>
            <a:r>
              <a:rPr lang="ru-RU" sz="1700" dirty="0" err="1" smtClean="0"/>
              <a:t>Званка</a:t>
            </a:r>
            <a:r>
              <a:rPr lang="ru-RU" sz="1700" dirty="0" smtClean="0"/>
              <a:t> представляла собой двухэтажный деревянный дом с мезонином, беседкой, баней, домашней ткацкой мастерской, сараями… Со стороны реки дом украшал балкон на столбах, с которого спускалась каменная лестница. Перед ней находился фонтан, или «водомет», как называл его поэт. Привольно жилось хозяевам усадьбы, правда, досаждали комары: болотистые низины – характерная примета </a:t>
            </a:r>
            <a:r>
              <a:rPr lang="ru-RU" sz="1700" dirty="0" err="1" smtClean="0"/>
              <a:t>волховских</a:t>
            </a:r>
            <a:r>
              <a:rPr lang="ru-RU" sz="1700" dirty="0" smtClean="0"/>
              <a:t> берегов. «Здесь царство комарье, царица в нем Дарья»,- шутил Гаврила Романович. Дарья Алексеевна (урожденная Дьякова), вторая жена поэта, была намного моложе Державина, но в отличие от него обладала расчетливостью, практичностью. Она и принялась приводить в порядок изрядно запущенное имение. </a:t>
            </a:r>
            <a:endParaRPr lang="ru-RU" sz="17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85728"/>
            <a:ext cx="530542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вид </a:t>
            </a:r>
            <a:r>
              <a:rPr lang="ru-RU" dirty="0" smtClean="0"/>
              <a:t>комнаты</a:t>
            </a:r>
            <a:r>
              <a:rPr lang="ru-RU" dirty="0" smtClean="0"/>
              <a:t>, восстановленной в доме Державина.</a:t>
            </a:r>
            <a:endParaRPr lang="ru-RU" dirty="0"/>
          </a:p>
        </p:txBody>
      </p:sp>
      <p:pic>
        <p:nvPicPr>
          <p:cNvPr id="8" name="Рисунок 7" descr="0_861d5_77ebbb90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285992"/>
            <a:ext cx="3048008" cy="4064011"/>
          </a:xfrm>
          <a:prstGeom prst="rect">
            <a:avLst/>
          </a:prstGeom>
        </p:spPr>
      </p:pic>
      <p:pic>
        <p:nvPicPr>
          <p:cNvPr id="9" name="Рисунок 8" descr="0_861d7_b272b68_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428736"/>
            <a:ext cx="3000396" cy="40005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882eb_3cf8ad6c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571612"/>
            <a:ext cx="8073473" cy="47149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Эта </a:t>
            </a:r>
            <a:r>
              <a:rPr lang="ru-RU" sz="2400" dirty="0" err="1" smtClean="0"/>
              <a:t>акаварель</a:t>
            </a:r>
            <a:r>
              <a:rPr lang="ru-RU" sz="2400" dirty="0" smtClean="0"/>
              <a:t> "Вид на усадьбу </a:t>
            </a:r>
            <a:r>
              <a:rPr lang="ru-RU" sz="2400" dirty="0" err="1" smtClean="0"/>
              <a:t>Званка</a:t>
            </a:r>
            <a:r>
              <a:rPr lang="ru-RU" sz="2400" dirty="0" smtClean="0"/>
              <a:t> с берега реки Волхов" выполнена в 1807 году Е. Абрамовым в память об одном из посещений </a:t>
            </a:r>
            <a:r>
              <a:rPr lang="ru-RU" sz="2400" dirty="0" err="1" smtClean="0"/>
              <a:t>Званки</a:t>
            </a:r>
            <a:r>
              <a:rPr lang="ru-RU" sz="2400" dirty="0" smtClean="0"/>
              <a:t> епископом Евгением.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882e9_898824c5_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214554"/>
            <a:ext cx="5429288" cy="40719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Здесь же Державин и умер 9 июля 1816 года. Похоронная процессия в сопровождении архиепископа Евгения проплыла на лодке по Волхову до </a:t>
            </a:r>
            <a:r>
              <a:rPr lang="ru-RU" sz="2400" dirty="0" err="1" smtClean="0"/>
              <a:t>Хутынского</a:t>
            </a:r>
            <a:r>
              <a:rPr lang="ru-RU" sz="2400" dirty="0" smtClean="0"/>
              <a:t> монастыря, где было погребено тело поэта, согласно завещанию. Здесь запечатлена траурная процессия.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erjavin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428736"/>
            <a:ext cx="6143668" cy="47808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Могила </a:t>
            </a:r>
            <a:r>
              <a:rPr lang="ru-RU" sz="3200" dirty="0" smtClean="0"/>
              <a:t>поэта в </a:t>
            </a:r>
            <a:r>
              <a:rPr lang="ru-RU" sz="3200" dirty="0" err="1" smtClean="0"/>
              <a:t>Спасо-Преображенском</a:t>
            </a:r>
            <a:r>
              <a:rPr lang="ru-RU" sz="3200" dirty="0" smtClean="0"/>
              <a:t> соборе </a:t>
            </a:r>
            <a:r>
              <a:rPr lang="ru-RU" sz="3200" dirty="0" err="1" smtClean="0"/>
              <a:t>Варлаамо-Хутынского</a:t>
            </a:r>
            <a:r>
              <a:rPr lang="ru-RU" sz="3200" dirty="0" smtClean="0"/>
              <a:t> монастыря</a:t>
            </a:r>
            <a:endParaRPr lang="ru-RU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878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500174"/>
            <a:ext cx="3429000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Званка</a:t>
            </a:r>
            <a:r>
              <a:rPr lang="ru-RU" dirty="0" smtClean="0"/>
              <a:t> в настоящие дни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</TotalTime>
  <Words>289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Гавриил Романович Державин 1743-1816г.г.</vt:lpstr>
      <vt:lpstr>Из биографии</vt:lpstr>
      <vt:lpstr>Слайд 3</vt:lpstr>
      <vt:lpstr>Вот вид комнаты, восстановленной в доме Державина.</vt:lpstr>
      <vt:lpstr>Эта акаварель "Вид на усадьбу Званка с берега реки Волхов" выполнена в 1807 году Е. Абрамовым в память об одном из посещений Званки епископом Евгением.</vt:lpstr>
      <vt:lpstr>Здесь же Державин и умер 9 июля 1816 года. Похоронная процессия в сопровождении архиепископа Евгения проплыла на лодке по Волхову до Хутынского монастыря, где было погребено тело поэта, согласно завещанию. Здесь запечатлена траурная процессия.</vt:lpstr>
      <vt:lpstr>Могила поэта в Спасо-Преображенском соборе Варлаамо-Хутынского монастыря</vt:lpstr>
      <vt:lpstr>Званка в настоящие дни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Гавриил Романович Державин 1743-1816г.г.</dc:title>
  <dc:creator>Mad</dc:creator>
  <cp:lastModifiedBy>Mad</cp:lastModifiedBy>
  <cp:revision>9</cp:revision>
  <dcterms:created xsi:type="dcterms:W3CDTF">2013-11-27T14:49:21Z</dcterms:created>
  <dcterms:modified xsi:type="dcterms:W3CDTF">2013-12-01T08:35:38Z</dcterms:modified>
</cp:coreProperties>
</file>