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67" r:id="rId6"/>
    <p:sldId id="268" r:id="rId7"/>
    <p:sldId id="269" r:id="rId8"/>
    <p:sldId id="260" r:id="rId9"/>
    <p:sldId id="265" r:id="rId10"/>
    <p:sldId id="259" r:id="rId11"/>
    <p:sldId id="261" r:id="rId12"/>
    <p:sldId id="262" r:id="rId13"/>
    <p:sldId id="263" r:id="rId14"/>
    <p:sldId id="266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191021" y="620688"/>
            <a:ext cx="69565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Язык древнерусского искусства.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Символы христианской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</a:rPr>
              <a:t>п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равославной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культуры</a:t>
            </a:r>
            <a:endParaRPr lang="ru-RU" alt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043608" y="4347365"/>
            <a:ext cx="3045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/>
              <a:t>9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41045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6850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2. Христианский храм. </a:t>
            </a:r>
            <a:r>
              <a:rPr lang="ru-RU" sz="2400" dirty="0" smtClean="0"/>
              <a:t>Символизирует вселенную</a:t>
            </a:r>
            <a:r>
              <a:rPr lang="ru-RU" dirty="0" smtClean="0"/>
              <a:t>:</a:t>
            </a:r>
          </a:p>
          <a:p>
            <a:r>
              <a:rPr lang="ru-RU" sz="2400" dirty="0" smtClean="0"/>
              <a:t>Мир земной и Мир небесный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7869" y="1165640"/>
            <a:ext cx="79513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 Иконы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r>
              <a:rPr lang="ru-RU" sz="2400" dirty="0" smtClean="0"/>
              <a:t>Изобразительными средствами рассказывают о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одержании христианской веры, одним из центральных 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оложений которой является триединство Бога.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7869" y="2645671"/>
            <a:ext cx="446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4. Голубь.  </a:t>
            </a:r>
            <a:r>
              <a:rPr lang="ru-RU" sz="2400" dirty="0" smtClean="0"/>
              <a:t>Символ  Святого духа.</a:t>
            </a:r>
            <a:endParaRPr lang="ru-RU" sz="2400" dirty="0"/>
          </a:p>
        </p:txBody>
      </p:sp>
      <p:pic>
        <p:nvPicPr>
          <p:cNvPr id="4102" name="Picture 6" descr="http://dic.academic.ru/pictures/wiki/files/77/Michaelsberg_Michaelskirche_Schlussstein_hl_Geist_20070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4129"/>
            <a:ext cx="2831749" cy="28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90566"/>
            <a:ext cx="3227294" cy="4175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386" y="3231072"/>
            <a:ext cx="50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5. Круг. </a:t>
            </a:r>
            <a:r>
              <a:rPr lang="ru-RU" sz="2400" dirty="0" smtClean="0"/>
              <a:t>Символ Царствия </a:t>
            </a:r>
            <a:r>
              <a:rPr lang="ru-RU" sz="2400" dirty="0" err="1" smtClean="0"/>
              <a:t>Божиего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25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religion_mythology/new_testament/illustrations_2/miracle_of_the_loaves_and_fis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0" y="1135989"/>
            <a:ext cx="4257294" cy="2817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2862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>
                <a:solidFill>
                  <a:srgbClr val="7030A0"/>
                </a:solidFill>
              </a:rPr>
              <a:t>Рыба. </a:t>
            </a:r>
            <a:r>
              <a:rPr lang="ru-RU" sz="2400" dirty="0"/>
              <a:t>Символическое </a:t>
            </a:r>
          </a:p>
          <a:p>
            <a:r>
              <a:rPr lang="ru-RU" sz="2400" dirty="0"/>
              <a:t>изображение Христа</a:t>
            </a:r>
            <a:r>
              <a:rPr lang="ru-RU" sz="2400" dirty="0" smtClean="0"/>
              <a:t>. Один из ранних символов христианства.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10" y="1196752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0907" y="4319793"/>
            <a:ext cx="3583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 раскопках древнего храма.</a:t>
            </a:r>
          </a:p>
          <a:p>
            <a:pPr algn="ctr"/>
            <a:r>
              <a:rPr lang="ru-RU" sz="2000" b="1" dirty="0" smtClean="0"/>
              <a:t>Израиль</a:t>
            </a:r>
            <a:endParaRPr lang="ru-RU" sz="2000" b="1" dirty="0"/>
          </a:p>
        </p:txBody>
      </p:sp>
      <p:pic>
        <p:nvPicPr>
          <p:cNvPr id="5124" name="Picture 4" descr="http://www.to-porec.com/sadrzaj/katalog/929/predeufrazij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19721"/>
            <a:ext cx="2340879" cy="2633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4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5" y="0"/>
            <a:ext cx="914705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7</a:t>
            </a:r>
            <a:r>
              <a:rPr lang="ru-RU" sz="2400" b="1" dirty="0" smtClean="0">
                <a:solidFill>
                  <a:srgbClr val="7030A0"/>
                </a:solidFill>
              </a:rPr>
              <a:t>. Нимб </a:t>
            </a:r>
            <a:r>
              <a:rPr lang="ru-RU" sz="2400" dirty="0" smtClean="0"/>
              <a:t>– (облако, туча) -сияющий круг или крест вокруг головы – </a:t>
            </a:r>
          </a:p>
          <a:p>
            <a:r>
              <a:rPr lang="ru-RU" sz="2400" dirty="0" smtClean="0"/>
              <a:t>символ принадлежности изображаемого к Горнему миру, святость . </a:t>
            </a:r>
          </a:p>
          <a:p>
            <a:r>
              <a:rPr lang="ru-RU" sz="2400" dirty="0" smtClean="0"/>
              <a:t>Нимб стали изображать на иконах с</a:t>
            </a:r>
          </a:p>
          <a:p>
            <a:r>
              <a:rPr lang="ru-RU" sz="2400" dirty="0" smtClean="0">
                <a:latin typeface="Calibri"/>
                <a:cs typeface="Calibri"/>
              </a:rPr>
              <a:t>I</a:t>
            </a:r>
            <a:r>
              <a:rPr lang="en-US" sz="2400" dirty="0" smtClean="0">
                <a:latin typeface="Calibri"/>
                <a:cs typeface="Calibri"/>
              </a:rPr>
              <a:t>V</a:t>
            </a:r>
            <a:r>
              <a:rPr lang="ru-RU" sz="2400" dirty="0" smtClean="0">
                <a:latin typeface="Calibri"/>
                <a:cs typeface="Calibri"/>
              </a:rPr>
              <a:t> века.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6146" name="Picture 2" descr="http://www.zoroastrian.ru/files/star/ni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78573"/>
            <a:ext cx="2854721" cy="22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okimica.com/katalog/images/okovi_ikona/image_large/okoviikona05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24" y="1340768"/>
            <a:ext cx="3439269" cy="257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005064"/>
            <a:ext cx="224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Святой Савва. Икона</a:t>
            </a:r>
            <a:endParaRPr lang="ru-RU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43248"/>
            <a:ext cx="3857026" cy="491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1817" y="6093296"/>
            <a:ext cx="379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Святая Матрона Московская. Икона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33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65" y="278230"/>
            <a:ext cx="8804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8</a:t>
            </a:r>
            <a:r>
              <a:rPr lang="ru-RU" sz="2000" dirty="0" smtClean="0"/>
              <a:t>. Красотой  храмовой архитектуры, украшений, икон, церковных песнопений,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олокольного звона религиозная культура  прославляет </a:t>
            </a:r>
            <a:r>
              <a:rPr lang="ru-RU" sz="2000" b="1" dirty="0" smtClean="0"/>
              <a:t>Бога,</a:t>
            </a:r>
            <a:r>
              <a:rPr lang="ru-RU" sz="2000" dirty="0" smtClean="0"/>
              <a:t> которого в 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ревние времена христиане называли </a:t>
            </a:r>
            <a:r>
              <a:rPr lang="ru-RU" sz="2000" b="1" dirty="0" smtClean="0"/>
              <a:t>Любовь, Доброта , Красота.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4098" y="1412776"/>
            <a:ext cx="8074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Красота церковного искусства является символом красоты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Небесного мира.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eparhia.ter12.ru/dbres/100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5" y="2231079"/>
            <a:ext cx="455295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h.ru/files/a/5/4302/images/most-beautiful-russian-churches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81538"/>
            <a:ext cx="4070610" cy="339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3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08" y="218577"/>
            <a:ext cx="90940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источниках христианской духовной культуры говориться, что Богу </a:t>
            </a:r>
          </a:p>
          <a:p>
            <a:r>
              <a:rPr lang="ru-RU" sz="2400" dirty="0" smtClean="0"/>
              <a:t>угодно </a:t>
            </a:r>
            <a:r>
              <a:rPr lang="ru-RU" sz="2400" dirty="0"/>
              <a:t> </a:t>
            </a:r>
            <a:r>
              <a:rPr lang="ru-RU" sz="2400" dirty="0" smtClean="0"/>
              <a:t>Его почитание (жертва Богу) человеком. </a:t>
            </a:r>
          </a:p>
          <a:p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 smtClean="0">
                <a:solidFill>
                  <a:srgbClr val="7030A0"/>
                </a:solidFill>
              </a:rPr>
              <a:t>Жертва Богу – дух сокрушен» – пел пророк Давид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Почитание Бога – принесение своего смирения Богу чистой от</a:t>
            </a:r>
          </a:p>
          <a:p>
            <a:r>
              <a:rPr lang="ru-RU" sz="2400" dirty="0"/>
              <a:t>недобрых чувств душой.</a:t>
            </a: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Сокрушенное</a:t>
            </a:r>
            <a:r>
              <a:rPr lang="ru-RU" sz="2400" dirty="0" smtClean="0"/>
              <a:t> – значит опечаленное своими недобрыми словами,</a:t>
            </a:r>
          </a:p>
          <a:p>
            <a:r>
              <a:rPr lang="ru-RU" sz="2400" dirty="0"/>
              <a:t>м</a:t>
            </a:r>
            <a:r>
              <a:rPr lang="ru-RU" sz="2400" dirty="0" smtClean="0"/>
              <a:t>ыслями, делами.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0183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90970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1</a:t>
            </a:r>
          </a:p>
          <a:p>
            <a:r>
              <a:rPr lang="ru-RU" sz="2400" dirty="0" smtClean="0"/>
              <a:t>1.Зачем надо знать язык образов и символов  православного</a:t>
            </a:r>
          </a:p>
          <a:p>
            <a:r>
              <a:rPr lang="ru-RU" sz="2400" dirty="0" smtClean="0"/>
              <a:t> искусства?</a:t>
            </a:r>
          </a:p>
          <a:p>
            <a:r>
              <a:rPr lang="ru-RU" sz="2400" dirty="0" smtClean="0"/>
              <a:t>2. Символами чего являются в православной культуре изображения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реста и голубя?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8717" y="2636912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Вариант 2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религиозная культура прославляет Бога?</a:t>
            </a:r>
          </a:p>
          <a:p>
            <a:r>
              <a:rPr lang="ru-RU" sz="2400" dirty="0" smtClean="0"/>
              <a:t>2.  </a:t>
            </a:r>
            <a:r>
              <a:rPr lang="ru-RU" sz="2400" dirty="0"/>
              <a:t>Символами чего являются в православной культуре </a:t>
            </a:r>
            <a:r>
              <a:rPr lang="ru-RU" sz="2400" dirty="0" smtClean="0"/>
              <a:t>изображения рыбы и нимба?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013176"/>
            <a:ext cx="6879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Вариант 3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 чём рассказывают иконы в храме?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 христианин должен приносить жертву Богу?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35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3121" y="404664"/>
            <a:ext cx="67687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2" action="ppaction://hlinksldjump"/>
              </a:rPr>
              <a:t>Ангельские чины</a:t>
            </a:r>
            <a:endParaRPr lang="ru-RU" sz="2800" dirty="0" smtClean="0"/>
          </a:p>
          <a:p>
            <a:pPr algn="ctr"/>
            <a:endParaRPr lang="ru-RU" sz="2800" dirty="0"/>
          </a:p>
          <a:p>
            <a:pPr marL="342900" indent="-342900">
              <a:buAutoNum type="arabicPeriod"/>
            </a:pPr>
            <a:r>
              <a:rPr lang="ru-RU" sz="2000" dirty="0" smtClean="0"/>
              <a:t>Серафимы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Херувимы               Окружают Бога в вечном поклонении</a:t>
            </a:r>
          </a:p>
          <a:p>
            <a:r>
              <a:rPr lang="ru-RU" sz="2000" dirty="0" smtClean="0"/>
              <a:t>       Престолы</a:t>
            </a:r>
          </a:p>
          <a:p>
            <a:endParaRPr lang="ru-RU" sz="2000" dirty="0"/>
          </a:p>
          <a:p>
            <a:r>
              <a:rPr lang="ru-RU" sz="2000" dirty="0" smtClean="0"/>
              <a:t>2. Господства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Силы                           Правят звёздами и элементами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Власти</a:t>
            </a:r>
          </a:p>
          <a:p>
            <a:endParaRPr lang="ru-RU" sz="2000" dirty="0"/>
          </a:p>
          <a:p>
            <a:r>
              <a:rPr lang="ru-RU" sz="2000" dirty="0" smtClean="0"/>
              <a:t>3. Начальства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Архангелы                 Защищают земные царства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Ангелы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085184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hlinkClick r:id="rId2" action="ppaction://hlinksldjump"/>
              </a:rPr>
              <a:t>Таинства церкви</a:t>
            </a:r>
            <a:endParaRPr lang="ru-RU" sz="2800" dirty="0" smtClean="0"/>
          </a:p>
          <a:p>
            <a:r>
              <a:rPr lang="ru-RU" sz="2000" dirty="0" smtClean="0"/>
              <a:t>Крещения, Брака, Миропомазания, Соборования, Причащения (</a:t>
            </a:r>
            <a:r>
              <a:rPr lang="ru-RU" sz="2000" dirty="0" err="1" smtClean="0"/>
              <a:t>Евхористия</a:t>
            </a:r>
            <a:r>
              <a:rPr lang="ru-RU" sz="2000" dirty="0" smtClean="0"/>
              <a:t>), Священства, Покаяния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367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593" y="1556792"/>
            <a:ext cx="8962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Чтобы понять смысл произведений православного искусства, надо</a:t>
            </a:r>
          </a:p>
          <a:p>
            <a:r>
              <a:rPr lang="ru-RU" sz="2400" dirty="0" smtClean="0"/>
              <a:t>знать язык её образов и символов.</a:t>
            </a:r>
          </a:p>
          <a:p>
            <a:endParaRPr lang="ru-RU" sz="2400" dirty="0" smtClean="0"/>
          </a:p>
          <a:p>
            <a:r>
              <a:rPr lang="ru-RU" sz="2400" dirty="0" smtClean="0"/>
              <a:t>Символы условно передают содержание основных положений</a:t>
            </a:r>
          </a:p>
          <a:p>
            <a:r>
              <a:rPr lang="ru-RU" sz="2400" dirty="0" smtClean="0"/>
              <a:t>(догм</a:t>
            </a:r>
            <a:r>
              <a:rPr lang="el-GR" sz="2400" dirty="0" smtClean="0">
                <a:latin typeface="Calibri"/>
                <a:cs typeface="Calibri"/>
              </a:rPr>
              <a:t>ά</a:t>
            </a:r>
            <a:r>
              <a:rPr lang="ru-RU" sz="2400" dirty="0" err="1" smtClean="0"/>
              <a:t>тов</a:t>
            </a:r>
            <a:r>
              <a:rPr lang="ru-RU" sz="2400" dirty="0" smtClean="0"/>
              <a:t>) христианской религии.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9593" y="3553746"/>
            <a:ext cx="7794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Христианский символ </a:t>
            </a:r>
            <a:r>
              <a:rPr lang="ru-RU" sz="2400" dirty="0" smtClean="0"/>
              <a:t>– условное обозначение духовных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еальностей христианской веры.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906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5703/best-vlasta.5a/0_66716_e0bbce6d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2895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07463"/>
            <a:ext cx="702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Основные символы христианской культуры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730535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7030A0"/>
                </a:solidFill>
              </a:rPr>
              <a:t>Крест. </a:t>
            </a:r>
            <a:r>
              <a:rPr lang="ru-RU" sz="2200" dirty="0" smtClean="0"/>
              <a:t>Напоминает о распятии Христа, Его Крестной Жертве, </a:t>
            </a:r>
          </a:p>
          <a:p>
            <a:r>
              <a:rPr lang="ru-RU" sz="2200" dirty="0"/>
              <a:t>п</a:t>
            </a:r>
            <a:r>
              <a:rPr lang="ru-RU" sz="2200" dirty="0" smtClean="0"/>
              <a:t>ринесённой для спасения людей.</a:t>
            </a:r>
          </a:p>
          <a:p>
            <a:r>
              <a:rPr lang="ru-RU" sz="2200" dirty="0" smtClean="0"/>
              <a:t>Орудие смерти стало для христиан символом будущего воскресения и вечной жизни.</a:t>
            </a:r>
          </a:p>
          <a:p>
            <a:r>
              <a:rPr lang="ru-RU" sz="2200" dirty="0" smtClean="0"/>
              <a:t>Крест, установленный на могиле, обозначает упование христиан</a:t>
            </a:r>
          </a:p>
          <a:p>
            <a:r>
              <a:rPr lang="ru-RU" sz="2200" b="1" dirty="0"/>
              <a:t>н</a:t>
            </a:r>
            <a:r>
              <a:rPr lang="ru-RU" sz="2200" b="1" dirty="0" smtClean="0"/>
              <a:t>а вечную жизнь в Царствии </a:t>
            </a:r>
            <a:r>
              <a:rPr lang="ru-RU" sz="2200" dirty="0" smtClean="0"/>
              <a:t>небесном.</a:t>
            </a:r>
          </a:p>
          <a:p>
            <a:endParaRPr lang="ru-RU" sz="2400" dirty="0"/>
          </a:p>
        </p:txBody>
      </p:sp>
      <p:pic>
        <p:nvPicPr>
          <p:cNvPr id="1030" name="Picture 6" descr="http://img-fotki.yandex.ru/get/3/ooo-osnovanie.b/0_40fd_b9d55585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895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86434" y="4555420"/>
            <a:ext cx="2632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Крест над мощами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реп. </a:t>
            </a:r>
            <a:r>
              <a:rPr lang="ru-RU" b="1" dirty="0" err="1" smtClean="0"/>
              <a:t>Варлаама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Введенский Владычный</a:t>
            </a:r>
          </a:p>
          <a:p>
            <a:r>
              <a:rPr lang="ru-RU" b="1" dirty="0"/>
              <a:t>м</a:t>
            </a:r>
            <a:r>
              <a:rPr lang="ru-RU" b="1" dirty="0" smtClean="0"/>
              <a:t>онастырь. Г. Серпухов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629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3113/anmoka.12/0_2663b_75b7b0de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72261" cy="489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19" y="1430696"/>
            <a:ext cx="54317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Они горят! Горят над куполами,</a:t>
            </a:r>
          </a:p>
          <a:p>
            <a:r>
              <a:rPr lang="ru-RU" sz="2400" dirty="0" smtClean="0"/>
              <a:t>В шатре лазоревом ликующих небес,</a:t>
            </a:r>
          </a:p>
          <a:p>
            <a:r>
              <a:rPr lang="ru-RU" sz="2400" dirty="0" smtClean="0"/>
              <a:t>Глася торжественно победными лучами</a:t>
            </a:r>
          </a:p>
          <a:p>
            <a:r>
              <a:rPr lang="ru-RU" sz="2400" dirty="0" smtClean="0"/>
              <a:t>О дивной ясности Божественных чудес.</a:t>
            </a:r>
          </a:p>
          <a:p>
            <a:r>
              <a:rPr lang="ru-RU" sz="2400" dirty="0" smtClean="0"/>
              <a:t>И пусть хулят их наглыми устами</a:t>
            </a:r>
          </a:p>
          <a:p>
            <a:r>
              <a:rPr lang="ru-RU" sz="2400" dirty="0" smtClean="0"/>
              <a:t>Враги заклятые духовной красоты –</a:t>
            </a:r>
          </a:p>
          <a:p>
            <a:r>
              <a:rPr lang="ru-RU" sz="2400" dirty="0" smtClean="0"/>
              <a:t>Они горят, горят над куполами</a:t>
            </a:r>
          </a:p>
          <a:p>
            <a:r>
              <a:rPr lang="ru-RU" sz="2400" dirty="0" smtClean="0"/>
              <a:t>Далёкие, чудесные кресты!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(С.С. </a:t>
            </a:r>
            <a:r>
              <a:rPr lang="ru-RU" sz="2400" dirty="0" err="1" smtClean="0"/>
              <a:t>Бехтеев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08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243" y="116632"/>
            <a:ext cx="546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куполов над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храмом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94091"/>
            <a:ext cx="5652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Единого Бога.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Святую Троицу.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куполов — Христос и четыре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евангелиста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семь таинств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Девять куполов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 числу ангельских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чинов.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Тринадцать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двенадцать апостолов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 может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тридцати трех —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числу лет земной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Спасителя.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2962" y="6018650"/>
            <a:ext cx="347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Казанская церковь в с. </a:t>
            </a:r>
            <a:r>
              <a:rPr lang="ru-RU" b="1" dirty="0" err="1" smtClean="0"/>
              <a:t>Лихачево</a:t>
            </a:r>
            <a:endParaRPr lang="ru-RU" b="1" dirty="0" smtClean="0"/>
          </a:p>
          <a:p>
            <a:pPr algn="ctr"/>
            <a:r>
              <a:rPr lang="ru-RU" b="1" dirty="0" smtClean="0"/>
              <a:t>Московской обл.</a:t>
            </a:r>
            <a:endParaRPr lang="ru-RU" b="1" dirty="0"/>
          </a:p>
        </p:txBody>
      </p:sp>
      <p:pic>
        <p:nvPicPr>
          <p:cNvPr id="1028" name="Picture 4" descr="C:\Users\Наталия\Downloads\Казанская в лихачев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29" y="908720"/>
            <a:ext cx="3257771" cy="48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673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куполов над храмом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11860"/>
            <a:ext cx="8856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Шлемовидная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воинстве, о духовной брани,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ведет Церковь с силами зла и тьмы.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символ пламени свечи,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к словам Христа: "Вы — свет миру".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Замысловата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 яркая раскраска куполов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Василия Блаженного говорит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красоте Небесного Иерусалима.</a:t>
            </a:r>
          </a:p>
          <a:p>
            <a:endParaRPr lang="ru-RU" dirty="0"/>
          </a:p>
        </p:txBody>
      </p:sp>
      <p:pic>
        <p:nvPicPr>
          <p:cNvPr id="2050" name="Picture 2" descr="C:\Users\Наталия\Downloads\вас блаж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47" y="3429000"/>
            <a:ext cx="5034136" cy="33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3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8506" y="287070"/>
            <a:ext cx="4376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куполов над храмом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символ небесной славы.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храмов и у храмов, посвященных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двунадесятым праздникам. 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купола со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звездами венчают храмы,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посвященные Богородице. Звезда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о рождении Христа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Девы Марии.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купола имеют Троицкие храмы,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— цвет Святого Духа.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серебряными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куполами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увенчаны также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храмы,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посвященные святым.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55832"/>
            <a:ext cx="5017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Воздв</a:t>
            </a:r>
            <a:r>
              <a:rPr lang="ru-RU" sz="2800" dirty="0" smtClean="0">
                <a:latin typeface="Calibri"/>
                <a:cs typeface="Calibri"/>
              </a:rPr>
              <a:t>ѝ</a:t>
            </a:r>
            <a:r>
              <a:rPr lang="ru-RU" sz="2800" dirty="0" smtClean="0"/>
              <a:t>жение Креста  Господня.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432464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Праздник Воздвижение Креста </a:t>
            </a:r>
          </a:p>
          <a:p>
            <a:r>
              <a:rPr lang="ru-RU" sz="2000" dirty="0" smtClean="0"/>
              <a:t>отмечается 14 сентября </a:t>
            </a:r>
          </a:p>
          <a:p>
            <a:r>
              <a:rPr lang="ru-RU" sz="2000" dirty="0" smtClean="0"/>
              <a:t>в память об обретении </a:t>
            </a:r>
          </a:p>
          <a:p>
            <a:r>
              <a:rPr lang="ru-RU" sz="2000" dirty="0" smtClean="0"/>
              <a:t>Креста Господня на месте </a:t>
            </a:r>
          </a:p>
          <a:p>
            <a:r>
              <a:rPr lang="ru-RU" sz="2000" dirty="0" smtClean="0"/>
              <a:t>казни Христа. </a:t>
            </a:r>
          </a:p>
          <a:p>
            <a:r>
              <a:rPr lang="ru-RU" sz="2000" dirty="0" smtClean="0"/>
              <a:t>Крест искали по решению </a:t>
            </a:r>
          </a:p>
          <a:p>
            <a:r>
              <a:rPr lang="ru-RU" sz="2000" dirty="0" smtClean="0"/>
              <a:t>матери первого христианского </a:t>
            </a:r>
          </a:p>
          <a:p>
            <a:r>
              <a:rPr lang="ru-RU" sz="2000" dirty="0" smtClean="0"/>
              <a:t>императора Константина царицы </a:t>
            </a:r>
          </a:p>
          <a:p>
            <a:r>
              <a:rPr lang="ru-RU" sz="2000" dirty="0" smtClean="0"/>
              <a:t>Елены.</a:t>
            </a:r>
          </a:p>
          <a:p>
            <a:r>
              <a:rPr lang="ru-RU" sz="2000" dirty="0" smtClean="0"/>
              <a:t>Сам же Константин  сумел победить</a:t>
            </a:r>
          </a:p>
          <a:p>
            <a:r>
              <a:rPr lang="ru-RU" sz="2000" dirty="0" smtClean="0"/>
              <a:t>в одном из сражений, </a:t>
            </a:r>
          </a:p>
          <a:p>
            <a:r>
              <a:rPr lang="ru-RU" sz="2000" dirty="0" smtClean="0"/>
              <a:t>благодаря хоругви с изображением</a:t>
            </a:r>
          </a:p>
          <a:p>
            <a:r>
              <a:rPr lang="ru-RU" sz="2000" dirty="0" smtClean="0"/>
              <a:t>креста с надписью «Сим побеждай», </a:t>
            </a:r>
          </a:p>
          <a:p>
            <a:r>
              <a:rPr lang="ru-RU" sz="2000" dirty="0" smtClean="0"/>
              <a:t>увиденного им в небе.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48" y="709113"/>
            <a:ext cx="4528027" cy="54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56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116632"/>
            <a:ext cx="83529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Почитание креста отражено во многих проявлениях </a:t>
            </a:r>
          </a:p>
          <a:p>
            <a:r>
              <a:rPr lang="ru-RU" sz="2400" dirty="0" smtClean="0"/>
              <a:t>православной культуры:</a:t>
            </a:r>
          </a:p>
          <a:p>
            <a:r>
              <a:rPr lang="ru-RU" sz="2400" dirty="0" smtClean="0"/>
              <a:t>- крест на куполе храма;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к</a:t>
            </a:r>
            <a:r>
              <a:rPr lang="ru-RU" sz="2400" dirty="0" smtClean="0"/>
              <a:t>рест на могиле христианина;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аспятие в храме;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и</a:t>
            </a:r>
            <a:r>
              <a:rPr lang="ru-RU" sz="2400" dirty="0" smtClean="0"/>
              <a:t>конописный тип «Поклонение Животворящему Кресту Господню»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священие храмов в честь Воздвижения Креста Господня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005064"/>
            <a:ext cx="73523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Храмы Подмосковья, освящённые в честь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 Воздвижения Креста Господня:</a:t>
            </a:r>
          </a:p>
          <a:p>
            <a:pPr algn="ctr"/>
            <a:endParaRPr lang="ru-RU" sz="24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Домодедовский район, сёла </a:t>
            </a:r>
            <a:r>
              <a:rPr lang="ru-RU" sz="2400" dirty="0" err="1" smtClean="0"/>
              <a:t>Сокольниково</a:t>
            </a:r>
            <a:r>
              <a:rPr lang="ru-RU" sz="2400" dirty="0" smtClean="0"/>
              <a:t>, </a:t>
            </a:r>
            <a:r>
              <a:rPr lang="ru-RU" sz="2400" dirty="0" err="1" smtClean="0"/>
              <a:t>Акулово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Истринский</a:t>
            </a:r>
            <a:r>
              <a:rPr lang="ru-RU" sz="2400" dirty="0" smtClean="0"/>
              <a:t> район, сёла </a:t>
            </a:r>
            <a:r>
              <a:rPr lang="ru-RU" sz="2400" dirty="0" err="1" smtClean="0"/>
              <a:t>Дарна</a:t>
            </a:r>
            <a:r>
              <a:rPr lang="ru-RU" sz="2400" dirty="0" smtClean="0"/>
              <a:t>, </a:t>
            </a:r>
            <a:r>
              <a:rPr lang="ru-RU" sz="2400" dirty="0" err="1" smtClean="0"/>
              <a:t>Юсупово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8814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830</Words>
  <Application>Microsoft Office PowerPoint</Application>
  <PresentationFormat>Экран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древнерусского искусства. Символы христианской православной культуры.</dc:title>
  <dc:creator>Наталия</dc:creator>
  <cp:lastModifiedBy>Наталия</cp:lastModifiedBy>
  <cp:revision>27</cp:revision>
  <dcterms:created xsi:type="dcterms:W3CDTF">2012-11-13T16:54:58Z</dcterms:created>
  <dcterms:modified xsi:type="dcterms:W3CDTF">2014-08-01T13:07:10Z</dcterms:modified>
</cp:coreProperties>
</file>