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3"/>
          <p:cNvSpPr txBox="1">
            <a:spLocks noChangeArrowheads="1"/>
          </p:cNvSpPr>
          <p:nvPr/>
        </p:nvSpPr>
        <p:spPr bwMode="auto">
          <a:xfrm>
            <a:off x="177595" y="1052736"/>
            <a:ext cx="8876917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b="1" dirty="0" smtClean="0">
                <a:solidFill>
                  <a:srgbClr val="C00000"/>
                </a:solidFill>
              </a:rPr>
              <a:t>Южное Подмосковье.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 smtClean="0">
                <a:solidFill>
                  <a:srgbClr val="C00000"/>
                </a:solidFill>
              </a:rPr>
              <a:t>Храмы Знамения Пресвятой Богородицы</a:t>
            </a:r>
          </a:p>
          <a:p>
            <a:pPr algn="ctr" eaLnBrk="1" hangingPunct="1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C00000"/>
                </a:solidFill>
              </a:rPr>
              <a:t>и</a:t>
            </a:r>
            <a:r>
              <a:rPr lang="ru-RU" altLang="ru-RU" sz="3600" b="1" dirty="0" smtClean="0">
                <a:solidFill>
                  <a:srgbClr val="C00000"/>
                </a:solidFill>
              </a:rPr>
              <a:t> Зачатия святой благоверной Анны</a:t>
            </a:r>
            <a:endParaRPr lang="ru-RU" altLang="ru-RU" sz="3600" b="1" dirty="0" smtClean="0">
              <a:solidFill>
                <a:srgbClr val="C00000"/>
              </a:solidFill>
            </a:endParaRPr>
          </a:p>
        </p:txBody>
      </p:sp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2438400" y="152400"/>
            <a:ext cx="41576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/>
              <a:t>Духовное краеведение Подмосковья</a:t>
            </a:r>
          </a:p>
        </p:txBody>
      </p:sp>
      <p:sp>
        <p:nvSpPr>
          <p:cNvPr id="2052" name="TextBox 2"/>
          <p:cNvSpPr txBox="1">
            <a:spLocks noChangeArrowheads="1"/>
          </p:cNvSpPr>
          <p:nvPr/>
        </p:nvSpPr>
        <p:spPr bwMode="auto">
          <a:xfrm>
            <a:off x="1237533" y="3933056"/>
            <a:ext cx="31736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dirty="0"/>
              <a:t>Презентация к уроку № </a:t>
            </a:r>
            <a:r>
              <a:rPr lang="ru-RU" altLang="ru-RU" sz="2000" dirty="0" smtClean="0"/>
              <a:t>25.</a:t>
            </a:r>
            <a:endParaRPr lang="ru-RU" altLang="ru-RU" sz="2000" dirty="0"/>
          </a:p>
        </p:txBody>
      </p:sp>
      <p:sp>
        <p:nvSpPr>
          <p:cNvPr id="2053" name="TextBox 1"/>
          <p:cNvSpPr txBox="1">
            <a:spLocks noChangeArrowheads="1"/>
          </p:cNvSpPr>
          <p:nvPr/>
        </p:nvSpPr>
        <p:spPr bwMode="auto">
          <a:xfrm>
            <a:off x="4876800" y="4922838"/>
            <a:ext cx="35385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Презентацию выполнила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Учитель географии и краеведения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МОУ СОШ № 11 г. Серпухова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/>
              <a:t>Кириллина Н.В.</a:t>
            </a:r>
          </a:p>
        </p:txBody>
      </p:sp>
    </p:spTree>
    <p:extLst>
      <p:ext uri="{BB962C8B-B14F-4D97-AF65-F5344CB8AC3E}">
        <p14:creationId xmlns:p14="http://schemas.microsoft.com/office/powerpoint/2010/main" val="4341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Наташа\Духовное краеведение Подмосковья\Чехов и Подольск\Фото\цек зачат Ан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200" y="332656"/>
            <a:ext cx="7200800" cy="54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98826" y="5733256"/>
            <a:ext cx="82809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Храм расположен в усадьбе Васильчиковых.</a:t>
            </a:r>
            <a:r>
              <a:rPr lang="ru-RU" sz="2000" b="1" dirty="0"/>
              <a:t>  </a:t>
            </a:r>
          </a:p>
          <a:p>
            <a:pPr algn="ctr"/>
            <a:r>
              <a:rPr lang="ru-RU" sz="2000" b="1" dirty="0"/>
              <a:t>Усадьба связана с четырьмя известными русскими </a:t>
            </a:r>
            <a:r>
              <a:rPr lang="ru-RU" sz="2000" b="1" dirty="0" smtClean="0"/>
              <a:t>фамилиями </a:t>
            </a:r>
          </a:p>
          <a:p>
            <a:pPr algn="ctr"/>
            <a:r>
              <a:rPr lang="ru-RU" sz="2000" b="1" dirty="0" smtClean="0"/>
              <a:t>Ланских</a:t>
            </a:r>
            <a:r>
              <a:rPr lang="ru-RU" sz="2000" b="1" dirty="0"/>
              <a:t>, Васильчиковых, Пушкиных, Гончаровых. </a:t>
            </a:r>
          </a:p>
          <a:p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774180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Наташа\Духовное краеведение Подмосковья\Чехов и Подольск\Фото\образ Зачатия святой праведной ан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497"/>
            <a:ext cx="8743868" cy="58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4978" y="6253282"/>
            <a:ext cx="85369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Образ Зачатия святой благоверной Анны.</a:t>
            </a:r>
            <a:r>
              <a:rPr lang="ru-RU" sz="2000" dirty="0"/>
              <a:t> </a:t>
            </a:r>
            <a:r>
              <a:rPr lang="ru-RU" sz="2000" b="1" dirty="0" smtClean="0"/>
              <a:t>Храм был освящён в </a:t>
            </a:r>
            <a:r>
              <a:rPr lang="ru-RU" sz="2000" b="1" dirty="0"/>
              <a:t>1694 году </a:t>
            </a:r>
            <a:r>
              <a:rPr lang="ru-RU" sz="2000" b="1" dirty="0" smtClean="0"/>
              <a:t>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6181141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Наташа\Духовное краеведение Подмосковья\Чехов и Подольск\Фото\некрополь потомков пушкина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0"/>
          <a:stretch/>
        </p:blipFill>
        <p:spPr bwMode="auto">
          <a:xfrm>
            <a:off x="971600" y="394035"/>
            <a:ext cx="7382976" cy="5076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784169"/>
            <a:ext cx="78538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Рядом с церковью сохранились надгробия потомков А. С. Пушкина,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в </a:t>
            </a:r>
            <a:r>
              <a:rPr lang="ru-RU" sz="2000" b="1" dirty="0"/>
              <a:t>том числе его сына </a:t>
            </a:r>
            <a:r>
              <a:rPr lang="ru-RU" sz="2000" b="1" dirty="0" smtClean="0"/>
              <a:t>Александра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018500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Наташа\Духовное краеведение Подмосковья\Чехов и Подольск\Фото\усадьба лопасня - зачатьевск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6" y="548680"/>
            <a:ext cx="8040555" cy="452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4334" y="5311978"/>
            <a:ext cx="8776633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В </a:t>
            </a:r>
            <a:r>
              <a:rPr lang="ru-RU" sz="2000" b="1" dirty="0" smtClean="0"/>
              <a:t>усадьбе, помимо церкви имелись каменный дом, </a:t>
            </a:r>
            <a:r>
              <a:rPr lang="ru-RU" sz="2000" b="1" dirty="0"/>
              <a:t>два деревянных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барских дома, а </a:t>
            </a:r>
            <a:r>
              <a:rPr lang="ru-RU" sz="2000" b="1" dirty="0"/>
              <a:t>парк с прудами был украшен малыми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архитектурными </a:t>
            </a:r>
            <a:r>
              <a:rPr lang="ru-RU" sz="2000" b="1" dirty="0"/>
              <a:t>формами.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537104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Наташа\Духовное краеведение Подмосковья\Чехов и Подольск\Фото\дом и парк усадьбы гончаровы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188640"/>
            <a:ext cx="6350000" cy="596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55776" y="6268670"/>
            <a:ext cx="39528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В усадьбе </a:t>
            </a:r>
            <a:r>
              <a:rPr lang="ru-RU" sz="2000" b="1" dirty="0" err="1" smtClean="0"/>
              <a:t>Зачатьевское</a:t>
            </a:r>
            <a:r>
              <a:rPr lang="ru-RU" sz="2000" b="1" dirty="0" smtClean="0"/>
              <a:t> - </a:t>
            </a:r>
            <a:r>
              <a:rPr lang="ru-RU" sz="2000" b="1" dirty="0" err="1" smtClean="0"/>
              <a:t>Лопасня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00667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Наташа\Духовное краеведение Подмосковья\Чехов и Подольск\Фото\усадьба зачатьевско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340768"/>
            <a:ext cx="7596649" cy="317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283968" y="4941168"/>
            <a:ext cx="1636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Барский дом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177294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4"/>
            <a:ext cx="727280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/>
              <a:t>Где расположена церковь Знамения Пресвятой Богородицы?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Кто присутствовал на освящении Знаменской церкви?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В чём особенность Знаменской церкви?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 Где расположена церковь Зачатия святой благоверной Анны?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С какими известными тебе именами связана усадьба , на территории которой расположена </a:t>
            </a:r>
            <a:r>
              <a:rPr lang="ru-RU" sz="2800" dirty="0" err="1" smtClean="0"/>
              <a:t>Зачатьевская</a:t>
            </a:r>
            <a:r>
              <a:rPr lang="ru-RU" sz="2800" dirty="0" smtClean="0"/>
              <a:t> церковь?</a:t>
            </a:r>
          </a:p>
          <a:p>
            <a:pPr marL="342900" indent="-342900">
              <a:buAutoNum type="arabicPeriod"/>
            </a:pPr>
            <a:r>
              <a:rPr lang="ru-RU" sz="2800" dirty="0" smtClean="0"/>
              <a:t>Кто похоронен на церковном кладбище?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74464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Наташа\Духовное краеведение Подмосковья\Чехов и Подольск\Фото\640px-Церковь_Знамения_Богородицы_в_Дубровица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32" y="541556"/>
            <a:ext cx="7248805" cy="543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50915" y="18336"/>
            <a:ext cx="6376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Храм знамения Пресвятой Богородицы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1032" y="6051128"/>
            <a:ext cx="743209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Расположен в месте слияния  рек Десна и Пахра в с. Дубровицы.</a:t>
            </a:r>
          </a:p>
          <a:p>
            <a:pPr algn="ctr"/>
            <a:r>
              <a:rPr lang="ru-RU" sz="2000" dirty="0"/>
              <a:t> </a:t>
            </a:r>
            <a:r>
              <a:rPr lang="ru-RU" sz="2000" b="1" dirty="0" smtClean="0"/>
              <a:t>Освящён в 1704 году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921469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Наташа\Духовное краеведение Подмосковья\Чехов и Подольск\Фото\Дубровиц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38" y="260648"/>
            <a:ext cx="7908675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6130213"/>
            <a:ext cx="90127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Храм построен в стиле барокко. </a:t>
            </a:r>
            <a:r>
              <a:rPr lang="ru-RU" sz="2000" b="1" dirty="0"/>
              <a:t>Сферический свод столпа Знаменской церкви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закрыт </a:t>
            </a:r>
            <a:r>
              <a:rPr lang="ru-RU" sz="2000" b="1" dirty="0"/>
              <a:t>восемью шипастыми </a:t>
            </a:r>
            <a:r>
              <a:rPr lang="ru-RU" sz="2000" b="1" dirty="0" smtClean="0"/>
              <a:t>дугами металлической </a:t>
            </a:r>
            <a:r>
              <a:rPr lang="ru-RU" sz="2000" b="1" dirty="0"/>
              <a:t>золоченой </a:t>
            </a:r>
            <a:r>
              <a:rPr lang="ru-RU" sz="2000" b="1" dirty="0" smtClean="0"/>
              <a:t>короны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28643221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Наташа\Духовное краеведение Подмосковья\Чехов и Подольск\Фото\Дубровицы сверху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863434" cy="54042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83718" y="5877272"/>
            <a:ext cx="74631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В плане церковь представляет собой центрическое сооружение: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равноконечный </a:t>
            </a:r>
            <a:r>
              <a:rPr lang="ru-RU" sz="2000" b="1" dirty="0"/>
              <a:t>крест с закругленными лопастями</a:t>
            </a:r>
          </a:p>
        </p:txBody>
      </p:sp>
    </p:spTree>
    <p:extLst>
      <p:ext uri="{BB962C8B-B14F-4D97-AF65-F5344CB8AC3E}">
        <p14:creationId xmlns:p14="http://schemas.microsoft.com/office/powerpoint/2010/main" val="12977857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Наташа\Духовное краеведение Подмосковья\Чехов и Подольск\Фото\фигуры у вход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5582"/>
            <a:ext cx="4248471" cy="6416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99991" y="692696"/>
            <a:ext cx="47404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Около западных дверей помещены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фигуры </a:t>
            </a:r>
            <a:r>
              <a:rPr lang="ru-RU" sz="2000" b="1" dirty="0"/>
              <a:t>двух святителей: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Григория </a:t>
            </a:r>
            <a:r>
              <a:rPr lang="ru-RU" sz="2000" b="1" dirty="0"/>
              <a:t>Богослова и Иоанна Златоуста.</a:t>
            </a:r>
            <a:r>
              <a:rPr lang="ru-R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33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Наташа\Духовное краеведение Подмосковья\Чехов и Подольск\Фото\скульптура в Дубровицах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"/>
          <a:stretch/>
        </p:blipFill>
        <p:spPr bwMode="auto">
          <a:xfrm>
            <a:off x="971600" y="116632"/>
            <a:ext cx="723246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71600" y="5980638"/>
            <a:ext cx="745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Весь храм обильно украшен круглой белокаменной скульптурой</a:t>
            </a:r>
          </a:p>
        </p:txBody>
      </p:sp>
    </p:spTree>
    <p:extLst>
      <p:ext uri="{BB962C8B-B14F-4D97-AF65-F5344CB8AC3E}">
        <p14:creationId xmlns:p14="http://schemas.microsoft.com/office/powerpoint/2010/main" val="370601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Наташа\Духовное краеведение Подмосковья\Чехов и Подольск\Фото\распятие в Дубровица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267" y="170993"/>
            <a:ext cx="7700946" cy="567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868" y="5861119"/>
            <a:ext cx="909813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/>
              <a:t>Интерьер </a:t>
            </a:r>
            <a:r>
              <a:rPr lang="ru-RU" sz="2000" b="1" dirty="0" err="1"/>
              <a:t>Дубровицкого</a:t>
            </a:r>
            <a:r>
              <a:rPr lang="ru-RU" sz="2000" b="1" dirty="0"/>
              <a:t> храма также имеет обильное скульптурное </a:t>
            </a:r>
            <a:r>
              <a:rPr lang="ru-RU" sz="2000" b="1" dirty="0" smtClean="0"/>
              <a:t>убранство.</a:t>
            </a:r>
          </a:p>
          <a:p>
            <a:pPr algn="ctr"/>
            <a:r>
              <a:rPr lang="ru-RU" sz="2000" b="1" dirty="0"/>
              <a:t>Самой крупной скульптурной композицией в интерьере церкви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является </a:t>
            </a:r>
            <a:r>
              <a:rPr lang="ru-RU" sz="2000" b="1" dirty="0"/>
              <a:t>«Распятие» </a:t>
            </a:r>
          </a:p>
        </p:txBody>
      </p:sp>
    </p:spTree>
    <p:extLst>
      <p:ext uri="{BB962C8B-B14F-4D97-AF65-F5344CB8AC3E}">
        <p14:creationId xmlns:p14="http://schemas.microsoft.com/office/powerpoint/2010/main" val="1055040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Наташа\Духовное краеведение Подмосковья\Чехов и Подольск\Фото\Внутренне убранство в Дубровицах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479" y="188640"/>
            <a:ext cx="8072444" cy="5408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1905" y="5733256"/>
            <a:ext cx="88277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/>
              <a:t>Ни один другой подмосковный храм не является столь загадочным, как этот</a:t>
            </a:r>
            <a:r>
              <a:rPr lang="ru-RU" sz="2000" b="1" dirty="0" smtClean="0"/>
              <a:t>.</a:t>
            </a:r>
          </a:p>
          <a:p>
            <a:pPr algn="ctr"/>
            <a:r>
              <a:rPr lang="ru-RU" sz="2000" b="1" dirty="0" smtClean="0"/>
              <a:t> </a:t>
            </a:r>
            <a:r>
              <a:rPr lang="ru-RU" sz="2000" b="1" dirty="0"/>
              <a:t>Нам доподлинно неизвестны ни </a:t>
            </a:r>
            <a:r>
              <a:rPr lang="ru-RU" sz="2000" b="1" dirty="0" smtClean="0"/>
              <a:t>автор этого </a:t>
            </a:r>
            <a:r>
              <a:rPr lang="ru-RU" sz="2000" b="1" dirty="0"/>
              <a:t>шедевра, ни мастера,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трудившиеся </a:t>
            </a:r>
            <a:r>
              <a:rPr lang="ru-RU" sz="2000" b="1" dirty="0"/>
              <a:t>здесь. </a:t>
            </a:r>
          </a:p>
        </p:txBody>
      </p:sp>
    </p:spTree>
    <p:extLst>
      <p:ext uri="{BB962C8B-B14F-4D97-AF65-F5344CB8AC3E}">
        <p14:creationId xmlns:p14="http://schemas.microsoft.com/office/powerpoint/2010/main" val="73759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Наташа\Духовное краеведение Подмосковья\Чехов и Подольск\Фото\церковь зачатия Анн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" y="692696"/>
            <a:ext cx="7620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96221"/>
            <a:ext cx="64632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7030A0"/>
                </a:solidFill>
              </a:rPr>
              <a:t>Храм Зачатия святой благоверной Анны</a:t>
            </a:r>
            <a:endParaRPr lang="ru-RU" sz="28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256" y="5965249"/>
            <a:ext cx="92536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Расположен в г. Чехов в месте пересечения улицы Пушкина с Московским шоссе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851643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282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Наталия</dc:creator>
  <cp:lastModifiedBy>Наталия</cp:lastModifiedBy>
  <cp:revision>8</cp:revision>
  <dcterms:created xsi:type="dcterms:W3CDTF">2014-03-03T18:09:58Z</dcterms:created>
  <dcterms:modified xsi:type="dcterms:W3CDTF">2014-08-01T12:46:11Z</dcterms:modified>
</cp:coreProperties>
</file>