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KULIKOVO_POLE_2_DIVX.AV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60211" y="1556792"/>
            <a:ext cx="6747296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rgbClr val="C00000"/>
                </a:solidFill>
              </a:rPr>
              <a:t>Николо-Угрешский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монастырь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237533" y="3933056"/>
            <a:ext cx="3173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 smtClean="0"/>
              <a:t>21.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2846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3006" y="90206"/>
            <a:ext cx="393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великого чудотворца знает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Восток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Запад, и во всех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концах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земли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известны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чудотворения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Наташа\Духовное краеведение Подмосковья\Николо-Угрешский монастырь\Sobor-svyatogo-Nikolaya ниц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7625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63721"/>
            <a:ext cx="504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Собор Святого Николая.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Франция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Наташа\Духовное краеведение Подмосковья\Николо-Угрешский монастырь\памятник святителю николаю дзержи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18" y="1594741"/>
            <a:ext cx="3111624" cy="43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5230" y="5944873"/>
            <a:ext cx="368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Николаю Чудотворцу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 Дзержинский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аташа\Духовное краеведение Подмосковья\Николо-Угрешский монастырь\п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904656" cy="64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аташа\Духовное краеведение Подмосковья\Николо-Угрешский монастырь\святитель николай с житиём список с иконы 15 ве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6322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517232"/>
            <a:ext cx="4517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Святитель Николай с житием.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с иконы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века, хранящейся в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музее А. Рублёва. Москва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3398" y="1052736"/>
            <a:ext cx="4489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Главная святыня монастыря –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явленный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нязю Московскому Дмитрию образ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Николая Чудотворца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таша\Духовное краеведение Подмосковья\Николо-Угрешский монастырь\пим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7301"/>
            <a:ext cx="4619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9704" y="784825"/>
            <a:ext cx="3984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Преподобный Пимен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Угрешский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гумен монастыря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второй половине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233" y="4384497"/>
            <a:ext cx="4290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о Пимене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Угрешском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 учебника на стр. 147,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2, 3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таша\Духовное краеведение Подмосковья\Николо-Угрешский монастырь\общий в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657732" cy="43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4211960" y="404664"/>
            <a:ext cx="276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Общий вид монастыря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Наташа\Духовное краеведение Подмосковья\Николо-Угрешский монастырь\Ugresha_Wall_Pano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1" y="4149080"/>
            <a:ext cx="9144000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05" y="5661248"/>
            <a:ext cx="8957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Палестинская стена – монастырская ограда, напоминающая о событиях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 Завета. Не имеет аналогов в мировой архитектуре. Воспринимается как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ревний Иерусалим – подобие града Небесного.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таша\Духовное краеведение Подмосковья\Николо-Угрешский монастырь\никольский соб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9" y="145746"/>
            <a:ext cx="4267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611" y="5886183"/>
            <a:ext cx="4528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Никольский собор. Вновь построенный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D:\Наташа\Духовное краеведение Подмосковья\Николо-Угрешский монастырь\спасо-преображенский соб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45" y="116632"/>
            <a:ext cx="4276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8613" y="5778461"/>
            <a:ext cx="4277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-Преображенский собор –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рхитектурно-художественный центр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онастыря.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таша\Духовное краеведение Подмосковья\Николо-Угрешский монастырь\колокольня усекновения головы иоан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38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132" y="5949280"/>
            <a:ext cx="3787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Колокольня  Усекновения Главы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Иоанна Предтечи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D:\Наташа\Духовное краеведение Подмосковья\Николо-Угрешский монастырь\Никольская часов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862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221088"/>
            <a:ext cx="4994316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Никольская часовня.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Построена в память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ыбора места для создания монастыря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месте явления иконы Святителя Николая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ша\Духовное краеведение Подмосковья\Николо-Угрешский монастырь\храм всех скорбящих рад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5" y="188640"/>
            <a:ext cx="7620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6017136"/>
            <a:ext cx="381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Церковь Всех скорбящих радость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таша\Духовное краеведение Подмосковья\Николо-Угрешский монастырь\храм усп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0" y="188640"/>
            <a:ext cx="7620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616493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 Успения Пресвятой Богородицы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аташа\Духовное краеведение Подмосковья\Николо-Угрешский монастырь\Новая папка\план монасты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6" y="476672"/>
            <a:ext cx="843155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491" y="5301208"/>
            <a:ext cx="8750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Архитектура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Николо-Угрешского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монастыря представляет большую ценность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важный памятник духовной культуры, истории и архитектуры.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Духовное краеведение Подмосковья\Николо-Угрешский монастырь\монастыри мо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8" y="260648"/>
            <a:ext cx="5822082" cy="58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ша\Духовное краеведение Подмосковья\Николо-Угрешский монастырь\пла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17514" cy="62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0921" y="569398"/>
            <a:ext cx="4754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Монастырь расположен в г. Дзержинский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Люберецкого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Наташа\Духовное краеведение Подмосковья\Николо-Угрешский монастырь\герб города дзержи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563932" cy="43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Наташа\Духовное краеведение Подмосковья\Николо-Угрешский монастырь\дмитрий донск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78862" cy="5335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180" y="5733256"/>
            <a:ext cx="4738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Дмитрий Донской, князь Московский,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внук Ивана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Калиты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(1350 – 1389 гг.)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Наташа\Духовное краеведение Подмосковья\Николо-Угрешский монастырь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72" y="221622"/>
            <a:ext cx="4102595" cy="54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6425" y="5876258"/>
            <a:ext cx="3773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 Дмитрию Донскому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Монастырщине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ша\Духовное краеведение Подмосковья\Николо-Угрешский монастырь\сергий благославляет дмит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12" y="404664"/>
            <a:ext cx="63500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45224"/>
            <a:ext cx="780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Сергий Радонежский благословляет князя Дмитрия перед походом 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Куликово поле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570" y="6268670"/>
            <a:ext cx="40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Прочитайте </a:t>
            </a:r>
            <a:r>
              <a:rPr lang="ru-RU" b="1" dirty="0" err="1" smtClean="0">
                <a:solidFill>
                  <a:srgbClr val="C00000"/>
                </a:solidFill>
              </a:rPr>
              <a:t>тескт</a:t>
            </a:r>
            <a:r>
              <a:rPr lang="ru-RU" b="1" dirty="0" smtClean="0">
                <a:solidFill>
                  <a:srgbClr val="C00000"/>
                </a:solidFill>
              </a:rPr>
              <a:t> учебника на стр. 146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аша\Духовное краеведение Подмосковья\Николо-Угрешский монастырь\утро на кулик поле а. бубнов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8680"/>
            <a:ext cx="85725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2699792" y="5517232"/>
            <a:ext cx="4157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Утро на Куликовом поле.  А. Бубнов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ша\Духовное краеведение Подмосковья\Николо-Угрешский монастырь\удар засадного полка в. моторин п поп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54602" cy="52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784494"/>
            <a:ext cx="511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Удар Засадного полка.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Моторин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П. Попов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таша\Духовное краеведение Подмосковья\Николо-Угрешский монастырь\икона никол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697"/>
            <a:ext cx="3454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Наташа\Духовное краеведение Подмосковья\Николо-Угрешский монастырь\николай с избранными святыми новгород 13 ве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697"/>
            <a:ext cx="381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311" y="5229647"/>
            <a:ext cx="3256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Чудотворец. Икона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966" y="5442430"/>
            <a:ext cx="2786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Чудотворец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избранными святыми.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Новгород.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таша\Духовное краеведение Подмосковья\Николо-Угрешский монастырь\чудо никол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0170"/>
            <a:ext cx="40862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3140" y="233589"/>
            <a:ext cx="510120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/>
              <a:t>Много великих и </a:t>
            </a:r>
            <a:r>
              <a:rPr lang="ru-RU" b="1" i="1" dirty="0" err="1"/>
              <a:t>преславных</a:t>
            </a:r>
            <a:r>
              <a:rPr lang="ru-RU" b="1" i="1" dirty="0"/>
              <a:t> чудес сотворил </a:t>
            </a:r>
            <a:endParaRPr lang="ru-RU" b="1" i="1" dirty="0" smtClean="0"/>
          </a:p>
          <a:p>
            <a:pPr algn="ctr"/>
            <a:r>
              <a:rPr lang="ru-RU" b="1" i="1" dirty="0" smtClean="0"/>
              <a:t>на земле и </a:t>
            </a:r>
            <a:r>
              <a:rPr lang="ru-RU" b="1" i="1" dirty="0"/>
              <a:t>на море </a:t>
            </a:r>
            <a:r>
              <a:rPr lang="ru-RU" b="1" i="1" dirty="0" smtClean="0"/>
              <a:t>великий сей </a:t>
            </a:r>
            <a:r>
              <a:rPr lang="ru-RU" b="1" i="1" dirty="0"/>
              <a:t>угодник. </a:t>
            </a:r>
            <a:endParaRPr lang="ru-RU" b="1" i="1" dirty="0" smtClean="0"/>
          </a:p>
          <a:p>
            <a:pPr algn="ctr"/>
            <a:r>
              <a:rPr lang="ru-RU" b="1" i="1" dirty="0" smtClean="0"/>
              <a:t>Он </a:t>
            </a:r>
            <a:r>
              <a:rPr lang="ru-RU" b="1" i="1" dirty="0"/>
              <a:t>помогал </a:t>
            </a:r>
            <a:r>
              <a:rPr lang="ru-RU" b="1" i="1" dirty="0" smtClean="0"/>
              <a:t>сущим в </a:t>
            </a:r>
            <a:r>
              <a:rPr lang="ru-RU" b="1" i="1" dirty="0"/>
              <a:t>бедах, спасал от </a:t>
            </a:r>
            <a:endParaRPr lang="ru-RU" b="1" i="1" dirty="0" smtClean="0"/>
          </a:p>
          <a:p>
            <a:pPr algn="ctr"/>
            <a:r>
              <a:rPr lang="ru-RU" b="1" i="1" dirty="0" smtClean="0"/>
              <a:t>потопления и выносил </a:t>
            </a:r>
            <a:r>
              <a:rPr lang="ru-RU" b="1" i="1" dirty="0"/>
              <a:t>на сушу из глубины </a:t>
            </a:r>
            <a:endParaRPr lang="ru-RU" b="1" i="1" dirty="0" smtClean="0"/>
          </a:p>
          <a:p>
            <a:pPr algn="ctr"/>
            <a:r>
              <a:rPr lang="ru-RU" b="1" i="1" dirty="0" smtClean="0"/>
              <a:t>морской</a:t>
            </a:r>
            <a:r>
              <a:rPr lang="ru-RU" b="1" i="1" dirty="0"/>
              <a:t>, </a:t>
            </a:r>
            <a:r>
              <a:rPr lang="ru-RU" b="1" i="1" dirty="0" smtClean="0"/>
              <a:t>освобождал </a:t>
            </a:r>
            <a:r>
              <a:rPr lang="ru-RU" b="1" i="1" dirty="0"/>
              <a:t>из плена и приносил </a:t>
            </a:r>
            <a:endParaRPr lang="ru-RU" b="1" i="1" dirty="0" smtClean="0"/>
          </a:p>
          <a:p>
            <a:pPr algn="ctr"/>
            <a:r>
              <a:rPr lang="ru-RU" b="1" i="1" dirty="0" smtClean="0"/>
              <a:t>освобожденных домой</a:t>
            </a:r>
            <a:r>
              <a:rPr lang="ru-RU" b="1" i="1" dirty="0"/>
              <a:t>, избавлял от уз и </a:t>
            </a:r>
            <a:endParaRPr lang="ru-RU" b="1" i="1" dirty="0" smtClean="0"/>
          </a:p>
          <a:p>
            <a:pPr algn="ctr"/>
            <a:r>
              <a:rPr lang="ru-RU" b="1" i="1" dirty="0" smtClean="0"/>
              <a:t>темницы</a:t>
            </a:r>
            <a:r>
              <a:rPr lang="ru-RU" b="1" i="1" dirty="0"/>
              <a:t>, </a:t>
            </a:r>
            <a:r>
              <a:rPr lang="ru-RU" b="1" i="1" dirty="0" smtClean="0"/>
              <a:t>защищал </a:t>
            </a:r>
            <a:r>
              <a:rPr lang="ru-RU" b="1" i="1" dirty="0"/>
              <a:t>от </a:t>
            </a:r>
            <a:r>
              <a:rPr lang="ru-RU" b="1" i="1" dirty="0" err="1"/>
              <a:t>посечения</a:t>
            </a:r>
            <a:r>
              <a:rPr lang="ru-RU" b="1" i="1" dirty="0"/>
              <a:t> мечом, </a:t>
            </a:r>
            <a:endParaRPr lang="ru-RU" b="1" i="1" dirty="0" smtClean="0"/>
          </a:p>
          <a:p>
            <a:pPr algn="ctr"/>
            <a:r>
              <a:rPr lang="ru-RU" b="1" i="1" dirty="0" smtClean="0"/>
              <a:t>освобождал </a:t>
            </a:r>
            <a:r>
              <a:rPr lang="ru-RU" b="1" i="1" dirty="0"/>
              <a:t>от смерти и подавал </a:t>
            </a:r>
            <a:r>
              <a:rPr lang="ru-RU" b="1" i="1" dirty="0" smtClean="0"/>
              <a:t>многим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различные исцеления, слепым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прозрение</a:t>
            </a:r>
            <a:r>
              <a:rPr lang="ru-RU" b="1" i="1" dirty="0"/>
              <a:t>, хромым - хождение, глухим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слух</a:t>
            </a:r>
            <a:r>
              <a:rPr lang="ru-RU" b="1" i="1" dirty="0"/>
              <a:t>, немым - дар слова. Он обогатил многих, </a:t>
            </a:r>
            <a:endParaRPr lang="ru-RU" b="1" i="1" dirty="0" smtClean="0"/>
          </a:p>
          <a:p>
            <a:pPr algn="ctr"/>
            <a:r>
              <a:rPr lang="ru-RU" b="1" i="1" dirty="0" smtClean="0"/>
              <a:t>бедствующих </a:t>
            </a:r>
            <a:r>
              <a:rPr lang="ru-RU" b="1" i="1" dirty="0"/>
              <a:t>в убожестве и крайней нищете, </a:t>
            </a:r>
            <a:endParaRPr lang="ru-RU" b="1" i="1" dirty="0" smtClean="0"/>
          </a:p>
          <a:p>
            <a:pPr algn="ctr"/>
            <a:r>
              <a:rPr lang="ru-RU" b="1" i="1" dirty="0" smtClean="0"/>
              <a:t>подавал </a:t>
            </a:r>
            <a:r>
              <a:rPr lang="ru-RU" b="1" i="1" dirty="0"/>
              <a:t>голодным пищу и всем являлся </a:t>
            </a:r>
            <a:r>
              <a:rPr lang="ru-RU" b="1" i="1" dirty="0" smtClean="0"/>
              <a:t>во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всякой нужде готовым помощником</a:t>
            </a:r>
            <a:r>
              <a:rPr lang="ru-RU" b="1" i="1" dirty="0" smtClean="0"/>
              <a:t>,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теплым заступником и скорым </a:t>
            </a:r>
          </a:p>
          <a:p>
            <a:pPr algn="ctr"/>
            <a:r>
              <a:rPr lang="ru-RU" b="1" i="1" dirty="0" smtClean="0"/>
              <a:t>предстателем </a:t>
            </a:r>
            <a:r>
              <a:rPr lang="ru-RU" b="1" i="1" dirty="0"/>
              <a:t>и защитником. </a:t>
            </a:r>
            <a:endParaRPr lang="ru-RU" b="1" i="1" dirty="0" smtClean="0"/>
          </a:p>
          <a:p>
            <a:pPr algn="ctr"/>
            <a:r>
              <a:rPr lang="ru-RU" b="1" i="1" dirty="0" smtClean="0"/>
              <a:t>И </a:t>
            </a:r>
            <a:r>
              <a:rPr lang="ru-RU" b="1" i="1" dirty="0"/>
              <a:t>ныне он также помогает </a:t>
            </a:r>
            <a:endParaRPr lang="ru-RU" b="1" i="1" dirty="0" smtClean="0"/>
          </a:p>
          <a:p>
            <a:pPr algn="ctr"/>
            <a:r>
              <a:rPr lang="ru-RU" b="1" i="1" dirty="0" smtClean="0"/>
              <a:t>призывающим </a:t>
            </a:r>
            <a:r>
              <a:rPr lang="ru-RU" b="1" i="1" dirty="0"/>
              <a:t>его и избавляет их от бед. </a:t>
            </a:r>
            <a:endParaRPr lang="ru-RU" b="1" i="1" dirty="0" smtClean="0"/>
          </a:p>
          <a:p>
            <a:pPr algn="ctr"/>
            <a:r>
              <a:rPr lang="ru-RU" b="1" i="1" dirty="0" smtClean="0"/>
              <a:t>Чудес </a:t>
            </a:r>
            <a:r>
              <a:rPr lang="ru-RU" b="1" i="1" dirty="0"/>
              <a:t>его исчислить невозможно </a:t>
            </a:r>
            <a:endParaRPr lang="ru-RU" b="1" i="1" dirty="0" smtClean="0"/>
          </a:p>
          <a:p>
            <a:pPr algn="ctr"/>
            <a:r>
              <a:rPr lang="ru-RU" b="1" i="1" dirty="0" smtClean="0"/>
              <a:t>точно </a:t>
            </a:r>
            <a:r>
              <a:rPr lang="ru-RU" b="1" i="1" dirty="0"/>
              <a:t>так же, как </a:t>
            </a:r>
            <a:r>
              <a:rPr lang="ru-RU" b="1" i="1" dirty="0" smtClean="0"/>
              <a:t>невозможно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и описать все их подробно.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428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15</cp:revision>
  <dcterms:created xsi:type="dcterms:W3CDTF">2013-02-19T14:26:29Z</dcterms:created>
  <dcterms:modified xsi:type="dcterms:W3CDTF">2014-08-01T12:30:49Z</dcterms:modified>
</cp:coreProperties>
</file>