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7" r:id="rId3"/>
    <p:sldId id="275" r:id="rId4"/>
    <p:sldId id="269" r:id="rId5"/>
    <p:sldId id="259" r:id="rId6"/>
    <p:sldId id="260" r:id="rId7"/>
    <p:sldId id="261" r:id="rId8"/>
    <p:sldId id="262" r:id="rId9"/>
    <p:sldId id="277" r:id="rId10"/>
    <p:sldId id="263" r:id="rId11"/>
    <p:sldId id="266" r:id="rId12"/>
    <p:sldId id="271" r:id="rId13"/>
    <p:sldId id="265" r:id="rId14"/>
    <p:sldId id="272" r:id="rId15"/>
    <p:sldId id="264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73" d="100"/>
          <a:sy n="73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ibliotekar.ru/rusRublev/5.files/image001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zdravomisliye.files.wordpress.com/2010/12/d181d0bad180d0b8d0b6d0b0d0bbd0b8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st-takla.org/Pix/Bible-Illustrations/01-Old-Testament/www-St-Takla-org__Moses-Prophet-02-Coptic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3340338" y="552450"/>
            <a:ext cx="2707794" cy="295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7030A0"/>
                </a:solidFill>
              </a:rPr>
              <a:t>О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7030A0"/>
                </a:solidFill>
              </a:rPr>
              <a:t>х</a:t>
            </a:r>
            <a:r>
              <a:rPr lang="ru-RU" altLang="ru-RU" b="1" dirty="0" smtClean="0">
                <a:solidFill>
                  <a:srgbClr val="7030A0"/>
                </a:solidFill>
              </a:rPr>
              <a:t>ристианстве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7030A0"/>
                </a:solidFill>
              </a:rPr>
              <a:t>и</a:t>
            </a:r>
            <a:r>
              <a:rPr lang="ru-RU" altLang="ru-RU" b="1" dirty="0" smtClean="0">
                <a:solidFill>
                  <a:srgbClr val="7030A0"/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7030A0"/>
                </a:solidFill>
              </a:rPr>
              <a:t>православии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438400" y="152400"/>
            <a:ext cx="415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/>
              <a:t>Духовное краеведение Подмосковья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122363" y="4722813"/>
            <a:ext cx="3045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Презентация к уроку № </a:t>
            </a:r>
            <a:r>
              <a:rPr lang="ru-RU" altLang="ru-RU" sz="2000" dirty="0" smtClean="0"/>
              <a:t>2.</a:t>
            </a:r>
            <a:endParaRPr lang="ru-RU" altLang="ru-RU" sz="2000" dirty="0"/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4876800" y="4922838"/>
            <a:ext cx="3538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Презентацию выполнила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Учитель географии и краеведения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МОУ СОШ № 11 г. Серпухова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Кириллина Н.В.</a:t>
            </a:r>
          </a:p>
        </p:txBody>
      </p:sp>
    </p:spTree>
    <p:extLst>
      <p:ext uri="{BB962C8B-B14F-4D97-AF65-F5344CB8AC3E}">
        <p14:creationId xmlns:p14="http://schemas.microsoft.com/office/powerpoint/2010/main" val="38432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33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Библия рассказывает об ожидании людьми Спасителя, о  земной жизни  и смерти Спасителя человечества - Христа. По мнению христиан, до подвига Христа смерть означала отлучение тела и души человека от Бога. Христос  своей смертью показал, что духовная смерть может быть побеждена.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309320"/>
            <a:ext cx="3512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Несение креста.  Ф.А. </a:t>
            </a:r>
            <a:r>
              <a:rPr lang="ru-RU" sz="2000" b="1" dirty="0" err="1" smtClean="0"/>
              <a:t>Моллер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17" y="1124368"/>
            <a:ext cx="6466431" cy="50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015.radikal.ru/1104/10/7a77e58c3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28790" cy="464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6761" y="5733256"/>
            <a:ext cx="3791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Вошли на Голгофу. В.Д. Поленов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7911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5877272"/>
            <a:ext cx="3779912" cy="57606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В. Г. Перов. Снятие с креста</a:t>
            </a:r>
            <a:endParaRPr lang="ru-RU" sz="2000" b="1" dirty="0"/>
          </a:p>
        </p:txBody>
      </p:sp>
      <p:pic>
        <p:nvPicPr>
          <p:cNvPr id="3" name="Picture 2" descr="http://s44.radikal.ru/i106/1104/5a/18edd521de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6" y="332656"/>
            <a:ext cx="8117878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5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27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христианском понимании будущего людей написано в Библии следующее. Христос рассказал ученикам, что придет время, когда земная жизнь человеческого рода закончится. Тогда Он придёт на землю второй раз, воскресит всех людей, сядет на престол и соберёт все народы Земли, чтобы они ответили за свои добрые и злые дела. Всех добрых людей поставит по правую руку, а злых по левую. Все те, кто жил по заповедям, пойдут в жизнь вечную, счастливую.  А нерадивые буду осуждены и получат наказание по заслугам.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365104"/>
            <a:ext cx="318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Страшный суд. В.М. Васнецов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27" y="206030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века н.э. христиане подвергались страшным гонениям. Все ученики Христа погибли.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71600"/>
            <a:ext cx="7590489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6139642"/>
            <a:ext cx="528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Распятие святого апостола. Андрея Первозванного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72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13285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Император Византии Константин Великий встал на защиту христианства. Со всех концов земли стали собираться епископы на Вселенские Соборы.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4-ом Соборе был принят Символ веры – краткое и четкое изложение христианской веры. В нём говорилось, что мир сотворил Бог, что Он - Святая Троица, что Христос – сын Божий, который ради спасения людей пришёл в мир, стал человеком, принёс себя в жертву, был распят и воскрес, открыв всем христианам путь к вечной жизни с Богом. В Символе было выражено глубокое почитание Девы Марии – Матери Божией.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2520280" cy="45547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92896"/>
            <a:ext cx="5755883" cy="38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Православные праздники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8507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err="1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Правосла́вные</a:t>
            </a:r>
            <a:r>
              <a:rPr lang="ru-RU" sz="2000" b="1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пра́здники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торжественные дни в 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православии, 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посвященные празднованию священных событий и особо чтимых 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святых.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Церковь рассматривает праздники как Божественное установление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395" y="1975982"/>
            <a:ext cx="8025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Великими называются наиболее значимые праздники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торжественным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богослужением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Пасха,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 двунадесятые праздники,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некоторые другие.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4005064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Пасха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самый главный праздник,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 праздник и торжество из торжеств»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178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644" y="188640"/>
            <a:ext cx="7992888" cy="4388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Двунадесятые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хронологии церковного года, который начинается 1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(14) сентября: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Рождество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Пресвятой Богородицы — 8 (21) сентября;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Воздвижение Креста Господня — 14 (27) сентября;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 во храм Пресвятой Богородицы — 21 ноября (4 декабря);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Рождество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Христово — 25 декабря (7 января);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Крещение Господне — 6 (19) января;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Сретение Господне — 2 (15) февраля;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Благовещение Пресвятой Богородицы — 25 марта (7 апреля);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 Господень в Иерусалим (переходящий) — воскресенье перед Пасхой;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Вознесение Господне (переходящий) — 40-й день после Пасхи, всегда в четверг;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Святой Троицы (переходящий) — 50-й день после Пасхи, всегда в воскресенье;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Преображение Господне — 6 (19) августа;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Успение Богородицы — 15 (28) августа.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120" y="4593962"/>
            <a:ext cx="78659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Недвунадесятые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великие праздники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 Пресвятой Богородицы — 1 (14) октября;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Иоанна Крестителя (Предтечи) — 24 июня (7 июля);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святых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первоверховных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апостолов Петра и Павла — 29 июня (12 июля);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Усекновение главы Иоанна Предтечи — 29 августа (11 сентября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Синим цветом выделены Богородичные праздники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004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620688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и когда зародилось христианство?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 является Христос для Христиан?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Бог в понимании Христиан?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Кого, кроме Христа, чтят христиане?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Почему Пасха, а не Рождество Христово является самым главным православным праздником?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Назовите двунадесятые праздники (не менее трех)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2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84168" y="548680"/>
            <a:ext cx="273083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Христианство возникло в 1 веке н.э.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Палестине.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рождения Христа начинается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Летоисчисление.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Христианство включает три направления: православие, католицизм, протестантизм.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Слово «православный» означает «правильно славящий» Бога, т.е. – верящий в Бога правильно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69364"/>
            <a:ext cx="5276105" cy="64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7076" y="2708920"/>
            <a:ext cx="5366016" cy="418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Палестина Нового Завета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01"/>
            <a:ext cx="4104456" cy="670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55" y="332656"/>
            <a:ext cx="8851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Землю Палестины христиане называют святой, потому что здесь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прошли все события земной жизни Христа.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6000750"/>
            <a:ext cx="5291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Вифлеем – город, в котором родился Христос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58" y="1278304"/>
            <a:ext cx="6967728" cy="46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8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874" y="396994"/>
            <a:ext cx="781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христиан Христос – Бог, пришедший на Землю и ставший человеком для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спасения человечества.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7801" y="378390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христиан  Бог триедин – Святая Троица – Отец, Сын и Святой Дух.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38" y="1341521"/>
            <a:ext cx="8856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себе Христос соединил людей с богом. Ведь сын Божий стал человеком.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Будучи безгрешным, он взял на себя грехи всего мира и умер, распятым на кресте.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воскрес, и христиане верят, что во Христе обретают спасение и вечную жизнь.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а 6 из 19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64851"/>
            <a:ext cx="3604798" cy="44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7801" y="5013176"/>
            <a:ext cx="197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А. Рублёв. Троица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71420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Главной книгой христиан является Библия – книга книг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 Важнейшие части Библии Ветхий и Новый Заветы. В Библии рассказывается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сотворении Мира и человека, о первых людях, живших в рае. Первым людям Бог повелел: «От всякого дерева в Эдемском саду можно есть, а от дерева познания добра и зла нельзя есть, ибо вкусив от него, смертью умрёшь».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mrbillsworld.com/Adame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9" y="1974850"/>
            <a:ext cx="3917957" cy="47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63703"/>
            <a:ext cx="3334215" cy="47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55" y="8879"/>
            <a:ext cx="9165455" cy="433928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 грехопадение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произошло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Грех начался с ангельского мира. Один из высших ангелов – Денница – позавидовал Богу. Захотел стать выше Его. В своем падении увлёк за собой других ангелов. С тех пор он именуется Сатаной (Дьяволом или клеветником), а падшие ангелы демонами (бесами).  В среде Дьявола ненавидят любимое творение Бога – человека – и пытаются отторгнуть человека от Бога. Дьявол обманул Адама и Еву, соблазнив их съесть плоды с древа познания, внушив им недоверие к Богу: «Нет, не умрёте. В день, в который вкусите их, откроются ваши глаза, и вы будете, как боги, знающие добро и зло».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Люди вкусили запретные плоды и были изгнаны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рая и стали смертными.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Постепенно люди становились всё хуже.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Первое убийство произошло, когда сын Адама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Каин убил своего брата Авеля, позавидовав ему.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32734"/>
            <a:ext cx="3743864" cy="43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51 из 129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1783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8883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 спасал людей. Через избранных людей – пророков – Он возвещал миру Свою волю. Через пророка Моисея  дал 10 заповедей для жизни и обещал прислать Спасителя. Об этом рассказывается в  Ветхом Завете.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Картинка 61 из 129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3048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1600429"/>
            <a:ext cx="2204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Моисей и скрижали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347864" y="260648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7030A0"/>
                </a:solidFill>
              </a:rPr>
              <a:t>ДЕСЯТЬ  </a:t>
            </a:r>
            <a:r>
              <a:rPr lang="ru-RU" altLang="ru-RU" sz="2000" b="1" dirty="0" smtClean="0">
                <a:solidFill>
                  <a:srgbClr val="7030A0"/>
                </a:solidFill>
              </a:rPr>
              <a:t>ЗАПОВЕДЕЙ</a:t>
            </a:r>
            <a:endParaRPr lang="ru-RU" alt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88" y="908720"/>
            <a:ext cx="897731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b="1" dirty="0" smtClean="0"/>
              <a:t>Я – Господь, Бог твой, да не будет у тебя других богов перед лицом Моим.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b="1" dirty="0" smtClean="0"/>
              <a:t>Не </a:t>
            </a:r>
            <a:r>
              <a:rPr lang="ru-RU" sz="2000" b="1" dirty="0"/>
              <a:t>создавай себе кумира и никакого изображения того, что вверху, на земле, </a:t>
            </a:r>
            <a:r>
              <a:rPr lang="ru-RU" sz="2000" b="1" dirty="0" smtClean="0"/>
              <a:t>и </a:t>
            </a:r>
            <a:r>
              <a:rPr lang="ru-RU" sz="2000" b="1" dirty="0"/>
              <a:t>в воде ниже земли, не поклоняйся им  и не служи им.</a:t>
            </a:r>
          </a:p>
          <a:p>
            <a:pPr eaLnBrk="1" hangingPunct="1">
              <a:defRPr/>
            </a:pPr>
            <a:r>
              <a:rPr lang="ru-RU" sz="2000" b="1" dirty="0"/>
              <a:t>3. Не произноси имени Господа, Бога твоего напрасно.</a:t>
            </a:r>
          </a:p>
          <a:p>
            <a:pPr eaLnBrk="1" hangingPunct="1">
              <a:defRPr/>
            </a:pPr>
            <a:r>
              <a:rPr lang="ru-RU" sz="2000" b="1" dirty="0"/>
              <a:t>4. Помни день субботний, чтобы святить его. Шесть дней работай, а день </a:t>
            </a:r>
          </a:p>
          <a:p>
            <a:pPr eaLnBrk="1" hangingPunct="1">
              <a:defRPr/>
            </a:pPr>
            <a:r>
              <a:rPr lang="ru-RU" sz="2000" b="1" dirty="0"/>
              <a:t>Седьмой  - Господу Богу твоему.</a:t>
            </a:r>
          </a:p>
          <a:p>
            <a:pPr eaLnBrk="1" hangingPunct="1">
              <a:defRPr/>
            </a:pPr>
            <a:r>
              <a:rPr lang="ru-RU" sz="2000" b="1" dirty="0" smtClean="0"/>
              <a:t>5. Почитай отца твоего и мать твою, чтобы продлились дни твои на земле.</a:t>
            </a:r>
          </a:p>
          <a:p>
            <a:pPr eaLnBrk="1" hangingPunct="1">
              <a:defRPr/>
            </a:pPr>
            <a:r>
              <a:rPr lang="ru-RU" sz="2000" b="1" dirty="0" smtClean="0"/>
              <a:t>6</a:t>
            </a:r>
            <a:r>
              <a:rPr lang="ru-RU" sz="2000" b="1" dirty="0"/>
              <a:t>. Не убивай.</a:t>
            </a:r>
          </a:p>
          <a:p>
            <a:pPr eaLnBrk="1" hangingPunct="1">
              <a:defRPr/>
            </a:pPr>
            <a:r>
              <a:rPr lang="ru-RU" sz="2000" b="1" dirty="0"/>
              <a:t>7. Не прелюбодействуй.</a:t>
            </a:r>
          </a:p>
          <a:p>
            <a:pPr eaLnBrk="1" hangingPunct="1">
              <a:defRPr/>
            </a:pPr>
            <a:r>
              <a:rPr lang="ru-RU" sz="2000" b="1" dirty="0"/>
              <a:t>8. Не кради.</a:t>
            </a:r>
          </a:p>
          <a:p>
            <a:pPr eaLnBrk="1" hangingPunct="1">
              <a:defRPr/>
            </a:pPr>
            <a:r>
              <a:rPr lang="ru-RU" sz="2000" b="1" dirty="0"/>
              <a:t>9. Не произноси ложного свидетельства на ближнего твоего.</a:t>
            </a:r>
          </a:p>
          <a:p>
            <a:pPr eaLnBrk="1" hangingPunct="1">
              <a:defRPr/>
            </a:pPr>
            <a:r>
              <a:rPr lang="ru-RU" sz="2000" b="1" dirty="0"/>
              <a:t>10. Не желай дома ближнего твоего; не желай жены ближнего твоего; ни раба </a:t>
            </a:r>
          </a:p>
          <a:p>
            <a:pPr eaLnBrk="1" hangingPunct="1">
              <a:defRPr/>
            </a:pPr>
            <a:r>
              <a:rPr lang="ru-RU" sz="2000" b="1" dirty="0"/>
              <a:t>его, ни осла его – ничего, что у ближнего твоего.</a:t>
            </a:r>
          </a:p>
        </p:txBody>
      </p:sp>
    </p:spTree>
    <p:extLst>
      <p:ext uri="{BB962C8B-B14F-4D97-AF65-F5344CB8AC3E}">
        <p14:creationId xmlns:p14="http://schemas.microsoft.com/office/powerpoint/2010/main" val="1485542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860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Палестина Нового Завета</vt:lpstr>
      <vt:lpstr>Презентация PowerPoint</vt:lpstr>
      <vt:lpstr>Презентация PowerPoint</vt:lpstr>
      <vt:lpstr>Главной книгой христиан является Библия – книга книг. Важнейшие части Библии Ветхий и Новый Заветы. В Библии рассказывается о сотворении Мира и человека, о первых людях, живших в рае. Первым людям Бог повелел: «От всякого дерева в Эдемском саду можно есть, а от дерева познания добра и зла нельзя есть, ибо вкусив от него, смертью умрёшь».</vt:lpstr>
      <vt:lpstr>Но грехопадение произошло. Грех начался с ангельского мира. Один из высших ангелов – Денница – позавидовал Богу. Захотел стать выше Его. В своем падении увлёк за собой других ангелов. С тех пор он именуется Сатаной (Дьяволом или клеветником), а падшие ангелы демонами (бесами).  В среде Дьявола ненавидят любимое творение Бога – человека – и пытаются отторгнуть человека от Бога. Дьявол обманул Адама и Еву, соблазнив их съесть плоды с древа познания, внушив им недоверие к Богу: «Нет, не умрёте. В день, в который вкусите их, откроются ваши глаза, и вы будете, как боги, знающие добро и зло». Люди вкусили запретные плоды и были изгнаны  из рая и стали смертными.  Постепенно люди становились всё хуже.  Первое убийство произошло, когда сын Адама  Каин убил своего брата Авеля, позавидовав ему.</vt:lpstr>
      <vt:lpstr>Бог спасал людей. Через избранных людей – пророков – Он возвещал миру Свою волю. Через пророка Моисея  дал 10 заповедей для жизни и обещал прислать Спасителя. Об этом рассказывается в  Ветхом Завете.                      </vt:lpstr>
      <vt:lpstr>Презентация PowerPoint</vt:lpstr>
      <vt:lpstr>Библия рассказывает об ожидании людьми Спасителя, о  земной жизни  и смерти Спасителя человечества - Христа. По мнению христиан, до подвига Христа смерть означала отлучение тела и души человека от Бога. Христос  своей смертью показал, что духовная смерть может быть побеждена. </vt:lpstr>
      <vt:lpstr>Презентация PowerPoint</vt:lpstr>
      <vt:lpstr>В. Г. Перов. Снятие с креста</vt:lpstr>
      <vt:lpstr>О христианском понимании будущего людей написано в Библии следующее. Христос рассказал ученикам, что придет время, когда земная жизнь человеческого рода закончится. Тогда Он придёт на землю второй раз, воскресит всех людей, сядет на престол и соберёт все народы Земли, чтобы они ответили за свои добрые и злые дела. Всех добрых людей поставит по правую руку, а злых по левую. Все те, кто жил по заповедям, пойдут в жизнь вечную, счастливую.  А нерадивые буду осуждены и получат наказание по заслугам.</vt:lpstr>
      <vt:lpstr>До IV века н.э. христиане подвергались страшным гонениям. Все ученики Христа погибли.</vt:lpstr>
      <vt:lpstr>Император Византии Константин Великий встал на защиту христианства. Со всех концов земли стали собираться епископы на Вселенские Соборы.  На 4-ом Соборе был принят Символ веры – краткое и четкое изложение христианской веры. В нём говорилось, что мир сотворил Бог, что Он - Святая Троица, что Христос – сын Божий, который ради спасения людей пришёл в мир, стал человеком, принёс себя в жертву, был распят и воскрес, открыв всем христианам путь к вечной жизни с Богом. В Символе было выражено глубокое почитание Девы Марии – Матери Божией. </vt:lpstr>
      <vt:lpstr>Православные праздники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Духовное краеведение Подмосковья</dc:title>
  <dc:creator>Наталия</dc:creator>
  <cp:lastModifiedBy>Наталия</cp:lastModifiedBy>
  <cp:revision>35</cp:revision>
  <dcterms:created xsi:type="dcterms:W3CDTF">2012-09-04T18:11:32Z</dcterms:created>
  <dcterms:modified xsi:type="dcterms:W3CDTF">2014-08-01T12:12:00Z</dcterms:modified>
</cp:coreProperties>
</file>