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0" r:id="rId11"/>
    <p:sldId id="271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621603" y="1052736"/>
            <a:ext cx="6208559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Древнерусское зодчество: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в</a:t>
            </a:r>
            <a:r>
              <a:rPr lang="ru-RU" altLang="ru-RU" b="1" dirty="0" smtClean="0">
                <a:solidFill>
                  <a:srgbClr val="FF0000"/>
                </a:solidFill>
              </a:rPr>
              <a:t>нешний вид и духовный смысл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п</a:t>
            </a:r>
            <a:r>
              <a:rPr lang="ru-RU" altLang="ru-RU" b="1" dirty="0" smtClean="0">
                <a:solidFill>
                  <a:srgbClr val="FF0000"/>
                </a:solidFill>
              </a:rPr>
              <a:t>равославного храма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22363" y="4722813"/>
            <a:ext cx="3173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 smtClean="0"/>
              <a:t>10.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38432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Горящая свеча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храме символизирует молитву.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собой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Новозаветного Евангельского учения, который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жизненные стези в непроглядном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мраке земного существования.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светом зажженная свеча излучает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молитвы и нашей любви к Тому, ради Кого мы ее зажигаем.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этого, зажженная свеча или лампада является материальной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ведь стоит денег), которая,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соединившись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искренней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молитвой, имеет перед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немалое значение.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Колокольный звон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выражение молитв христиан, в которых они каются,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и прославляют Бога.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это смола очень редкого дерева, произрастающего в Аравии в Восточной Африке и Индии.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Храмы расписываются по определённым правилам – канонам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куполе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Христос Вседержитель;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алтарём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Богородица;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части храма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святые и пророки;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сюжеты Евангелия, рассказывающие о земной жизни Христа;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мученики, святители, цари и святые Церкви.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Горним местом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икона Спасителя.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4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богослужение в православном храме называется Литургией.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Литургии совершается таинство  Причащения (Евхаристия),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становленное Иисусом Христом во время Тайной Вечери.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Наталия\Downloads\причащ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2270"/>
            <a:ext cx="5322877" cy="48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0303" y="4005064"/>
            <a:ext cx="2558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Лебедев </a:t>
            </a:r>
            <a:r>
              <a:rPr lang="ru-RU" sz="2000" b="1" dirty="0" err="1" smtClean="0"/>
              <a:t>Клавд</a:t>
            </a:r>
            <a:r>
              <a:rPr lang="ru-RU" sz="2000" b="1" dirty="0" smtClean="0"/>
              <a:t>. Вас.</a:t>
            </a:r>
          </a:p>
          <a:p>
            <a:r>
              <a:rPr lang="ru-RU" sz="2000" b="1" dirty="0" smtClean="0"/>
              <a:t>Причащение народа.</a:t>
            </a:r>
          </a:p>
          <a:p>
            <a:r>
              <a:rPr lang="en-US" sz="2000" b="1" dirty="0" smtClean="0">
                <a:latin typeface="Calibri"/>
              </a:rPr>
              <a:t>XIX</a:t>
            </a:r>
            <a:r>
              <a:rPr lang="ru-RU" sz="2000" b="1" dirty="0" smtClean="0">
                <a:latin typeface="Calibri"/>
              </a:rPr>
              <a:t> 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7482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02" y="675124"/>
            <a:ext cx="8958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1 – 4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Что символизирует в храме горящая свеча и колокольный звон?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Считается, что православные храмы имеют трёхчастное</a:t>
            </a:r>
          </a:p>
          <a:p>
            <a:r>
              <a:rPr lang="ru-RU" sz="2400" dirty="0" smtClean="0"/>
              <a:t> внутреннее строение. Назовите каждую часть храма.</a:t>
            </a:r>
          </a:p>
        </p:txBody>
      </p:sp>
    </p:spTree>
    <p:extLst>
      <p:ext uri="{BB962C8B-B14F-4D97-AF65-F5344CB8AC3E}">
        <p14:creationId xmlns:p14="http://schemas.microsoft.com/office/powerpoint/2010/main" val="41410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56382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1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Что такое храм в понимании христиан?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47785"/>
            <a:ext cx="5951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2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Что символизирует купол храма изнутри?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635" y="3356992"/>
            <a:ext cx="4508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3</a:t>
            </a:r>
          </a:p>
          <a:p>
            <a:r>
              <a:rPr lang="ru-RU" sz="2400" dirty="0" smtClean="0"/>
              <a:t>3.</a:t>
            </a:r>
            <a:r>
              <a:rPr lang="ru-RU" sz="2400" dirty="0"/>
              <a:t> Что находится в алтаре храма?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8840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4</a:t>
            </a:r>
          </a:p>
          <a:p>
            <a:r>
              <a:rPr lang="ru-RU" sz="2400" dirty="0" smtClean="0"/>
              <a:t>3. </a:t>
            </a:r>
            <a:r>
              <a:rPr lang="ru-RU" sz="2400" dirty="0"/>
              <a:t>Как называется место в храме, где находятся молящиеся люди?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063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1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Какая часть православного храма называется закомарой?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47785"/>
            <a:ext cx="81062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2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Какая часть православного храма называется барабаном?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635" y="3356992"/>
            <a:ext cx="864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3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Какие части православного  храма называются кокошниками?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7740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4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Какая часть православного храма называется апсидой?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6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97955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1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Какие храмы называют базиликами, а какие ротондами?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110" y="1510333"/>
            <a:ext cx="66909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2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Как называют главное богослужение  в храме? </a:t>
            </a:r>
            <a:endParaRPr lang="ru-RU" sz="2400" dirty="0" smtClean="0"/>
          </a:p>
          <a:p>
            <a:r>
              <a:rPr lang="ru-RU" sz="2400" dirty="0" smtClean="0"/>
              <a:t>Какое </a:t>
            </a:r>
            <a:r>
              <a:rPr lang="ru-RU" sz="2400" dirty="0"/>
              <a:t>Таинство совершается в</a:t>
            </a:r>
            <a:r>
              <a:rPr lang="ru-RU" sz="2400" dirty="0" smtClean="0"/>
              <a:t>о </a:t>
            </a:r>
            <a:r>
              <a:rPr lang="ru-RU" sz="2400" dirty="0"/>
              <a:t>время него и </a:t>
            </a:r>
            <a:endParaRPr lang="ru-RU" sz="2400" dirty="0" smtClean="0"/>
          </a:p>
          <a:p>
            <a:r>
              <a:rPr lang="ru-RU" sz="2400" dirty="0" smtClean="0"/>
              <a:t>кем </a:t>
            </a:r>
            <a:r>
              <a:rPr lang="ru-RU" sz="2400" dirty="0"/>
              <a:t>оно было установлено?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635" y="3502866"/>
            <a:ext cx="823372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3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Назовите каноны, по которым расписываю храмы  внутри?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671380"/>
            <a:ext cx="81458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Вариант 4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Где в храме размещается иконостас? </a:t>
            </a:r>
            <a:endParaRPr lang="ru-RU" sz="2400" dirty="0" smtClean="0"/>
          </a:p>
          <a:p>
            <a:r>
              <a:rPr lang="ru-RU" sz="2400" dirty="0" smtClean="0"/>
              <a:t>Что </a:t>
            </a:r>
            <a:r>
              <a:rPr lang="ru-RU" sz="2400" dirty="0"/>
              <a:t>называют </a:t>
            </a:r>
            <a:r>
              <a:rPr lang="ru-RU" sz="2400" dirty="0" smtClean="0"/>
              <a:t>иконостасом? Что </a:t>
            </a:r>
            <a:r>
              <a:rPr lang="ru-RU" sz="2400" dirty="0"/>
              <a:t>символизирует иконостас?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76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3583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1</a:t>
            </a:r>
          </a:p>
          <a:p>
            <a:r>
              <a:rPr lang="ru-RU" sz="2400" dirty="0" smtClean="0"/>
              <a:t>6. </a:t>
            </a:r>
            <a:r>
              <a:rPr lang="ru-RU" sz="2400" dirty="0"/>
              <a:t>Каковы особенности  храмового зодчества  </a:t>
            </a:r>
            <a:r>
              <a:rPr lang="en-US" sz="2400" dirty="0"/>
              <a:t>XV</a:t>
            </a:r>
            <a:r>
              <a:rPr lang="ru-RU" sz="2400" dirty="0"/>
              <a:t> века?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110" y="1510333"/>
            <a:ext cx="73663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2</a:t>
            </a:r>
          </a:p>
          <a:p>
            <a:r>
              <a:rPr lang="ru-RU" sz="2400" dirty="0" smtClean="0"/>
              <a:t>6. </a:t>
            </a:r>
            <a:r>
              <a:rPr lang="ru-RU" sz="2400" dirty="0"/>
              <a:t>Каковы особенности храмового зодчества  </a:t>
            </a:r>
            <a:r>
              <a:rPr lang="en-US" sz="2400" dirty="0"/>
              <a:t>XVI</a:t>
            </a:r>
            <a:r>
              <a:rPr lang="ru-RU" sz="2400" dirty="0"/>
              <a:t> века?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110" y="2692897"/>
            <a:ext cx="8779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Вариант 3</a:t>
            </a:r>
          </a:p>
          <a:p>
            <a:r>
              <a:rPr lang="ru-RU" sz="2400" dirty="0" smtClean="0"/>
              <a:t>6. </a:t>
            </a:r>
            <a:r>
              <a:rPr lang="ru-RU" sz="2400" dirty="0"/>
              <a:t>Каковы особенности храмового зодчества </a:t>
            </a:r>
            <a:r>
              <a:rPr lang="en-US" sz="2400" dirty="0"/>
              <a:t>XVII</a:t>
            </a:r>
            <a:r>
              <a:rPr lang="ru-RU" sz="2400" dirty="0"/>
              <a:t> века?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016" y="4005064"/>
            <a:ext cx="8678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Вариант 4</a:t>
            </a:r>
          </a:p>
          <a:p>
            <a:r>
              <a:rPr lang="ru-RU" sz="2400" dirty="0" smtClean="0"/>
              <a:t>6. </a:t>
            </a:r>
            <a:r>
              <a:rPr lang="ru-RU" sz="2400" dirty="0"/>
              <a:t>Что означает различие в количестве куполов  над храмами?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0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07" y="12454"/>
            <a:ext cx="8974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– это дом, посвященный Богу, в который люди приходят, чтобы молиться.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соединяет в себе мир земной и Небесный.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Наталия\Downloads\хра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9" y="142892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700808"/>
            <a:ext cx="64807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83968" y="1700808"/>
            <a:ext cx="3960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779912" y="2060848"/>
            <a:ext cx="720080" cy="1495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2060848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39952" y="378904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5445224"/>
            <a:ext cx="1692188" cy="25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92180" y="5699026"/>
            <a:ext cx="2052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18756" y="6165304"/>
            <a:ext cx="4825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835696" y="5301208"/>
            <a:ext cx="158306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275856" y="5085184"/>
            <a:ext cx="14290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27226" y="4653136"/>
            <a:ext cx="56171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83397" y="1244256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Барабан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83397" y="1716777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Кокошники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75663" y="3386169"/>
            <a:ext cx="1268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Закомара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38888" y="411528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Алтарь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31046" y="5298916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Паперть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213910" y="5765194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Апсиды</a:t>
            </a:r>
            <a:endParaRPr lang="ru-RU" sz="20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932040" y="2924944"/>
            <a:ext cx="1656184" cy="461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588224" y="2924944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75663" y="2449995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Звонница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197308" y="720340"/>
            <a:ext cx="6455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 храма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гигантские свечи, устремлённые в небо.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9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761"/>
            <a:ext cx="8464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Христианские зодчие строили храмы, похожими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(корабль),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церковь подобна кораблю, плывущему по бурным волнам моря 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44" y="908720"/>
            <a:ext cx="863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БАЗИЛИКА (от греч.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basilike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царский дом), прямоугольное в плане здание,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 или столбов на продольные части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772816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124164"/>
            <a:ext cx="4614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Похожими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ротонду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(круг) 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Наталия\Downloads\ротон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" y="2742298"/>
            <a:ext cx="3065521" cy="33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ия\Downloads\кре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0000" l="4523" r="98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3" y="2833621"/>
            <a:ext cx="3133695" cy="31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ия\Downloads\базилик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3620"/>
            <a:ext cx="3600400" cy="30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3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38861"/>
            <a:ext cx="3927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Трёхчастное строение храма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Наташа\Духовное краеведение Подмосковья\трёхчастное устройство хр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807301"/>
            <a:ext cx="8338527" cy="54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аша\Духовное краеведение Подмосковья\трёхчастное устройство храм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8" y="620688"/>
            <a:ext cx="834238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1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995" y="199102"/>
            <a:ext cx="113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Алтарь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аталия\Downloads\алт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51759" cy="50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5653" y="147094"/>
            <a:ext cx="1568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Иконостас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аталия\Downloads\иконоста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16145"/>
            <a:ext cx="7231707" cy="490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837" y="5775647"/>
            <a:ext cx="824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Иконостас</a:t>
            </a:r>
            <a:r>
              <a:rPr lang="ru-RU" dirty="0"/>
              <a:t> - алтарная перегородка, разделяющая алтарь и </a:t>
            </a:r>
            <a:r>
              <a:rPr lang="ru-RU" dirty="0" smtClean="0"/>
              <a:t>среднюю часть храма. </a:t>
            </a:r>
          </a:p>
          <a:p>
            <a:r>
              <a:rPr lang="ru-RU" dirty="0" smtClean="0"/>
              <a:t>Состоит </a:t>
            </a:r>
            <a:r>
              <a:rPr lang="ru-RU" dirty="0"/>
              <a:t>из икон, расположенных ярусами. </a:t>
            </a:r>
            <a:r>
              <a:rPr lang="ru-RU" dirty="0" smtClean="0"/>
              <a:t>Число </a:t>
            </a:r>
            <a:r>
              <a:rPr lang="ru-RU" dirty="0"/>
              <a:t>ярусов бывает от трех до пяти.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3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ownloads\иконост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1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ия\Pictures\схема иконоста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1124744"/>
            <a:ext cx="461887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013176"/>
            <a:ext cx="2905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/>
              <a:t>Икона «Тайная вечеря»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Икона Спаса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Икона Богородицы</a:t>
            </a:r>
          </a:p>
          <a:p>
            <a:pPr marL="342900" indent="-342900">
              <a:buAutoNum type="arabicPeriod"/>
            </a:pPr>
            <a:r>
              <a:rPr lang="ru-RU" sz="1600" b="1" dirty="0" smtClean="0"/>
              <a:t>Икона «Спас в Силах» или </a:t>
            </a:r>
          </a:p>
          <a:p>
            <a:r>
              <a:rPr lang="ru-RU" sz="1600" b="1" dirty="0" smtClean="0"/>
              <a:t>«Спас на престоле»</a:t>
            </a:r>
          </a:p>
          <a:p>
            <a:r>
              <a:rPr lang="ru-RU" sz="1600" b="1" dirty="0" smtClean="0"/>
              <a:t>5. Местная икона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04524" y="358407"/>
            <a:ext cx="471026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центре – «Царские врата».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северных и южных вратах – Архангелы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Гавриил и Михаил.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ряд.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Иконы праздников,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Рассказывающих о Священной истории.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Деисусный 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Новому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Завету. Иконы символизируют моление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к Христу, завершающееся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Страшным судом.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Пророческий 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иконах изображены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пророки, возвещающие о приходе Мессии.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–икона Божией матери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(«Знамение») или «Молящаяся».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Праотеческий ряд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иконы ветхозаветных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праотцов от Адама до Моисея. В центре –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Ветхозаветная Троица.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 иконостаса увенчивается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распятия.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23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590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18</cp:revision>
  <dcterms:created xsi:type="dcterms:W3CDTF">2012-11-20T19:33:06Z</dcterms:created>
  <dcterms:modified xsi:type="dcterms:W3CDTF">2014-08-01T11:57:39Z</dcterms:modified>
</cp:coreProperties>
</file>