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9" r:id="rId3"/>
    <p:sldId id="259" r:id="rId4"/>
    <p:sldId id="292" r:id="rId5"/>
    <p:sldId id="297" r:id="rId6"/>
    <p:sldId id="29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6485-4CC1-4C90-8F47-2686FFCAE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1A0442-3C85-4C17-8469-2FC22706D83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72B36-4EF4-4871-8A1D-915A4EC08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785794"/>
            <a:ext cx="8686800" cy="278608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Русский народ</a:t>
            </a:r>
            <a:br>
              <a:rPr lang="ru-RU" sz="7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7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928935"/>
            <a:ext cx="6115032" cy="192882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Составили учащиеся 9 класса </a:t>
            </a:r>
          </a:p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Руководитель : Логутова Валентина Васильевна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14290"/>
            <a:ext cx="449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МОУ «СОШ с. Октябрьский Городок»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6072206"/>
            <a:ext cx="1494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2014  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256"/>
            <a:ext cx="40004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736"/>
            <a:ext cx="4052886" cy="71438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Крещение ребенка</a:t>
            </a:r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6000" b="1" cap="none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000528" cy="266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1071546"/>
            <a:ext cx="4500562" cy="64294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Женитьба  и свадьба</a:t>
            </a:r>
            <a:endParaRPr kumimoji="0" lang="ru-RU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57422" y="4500570"/>
            <a:ext cx="4357718" cy="78581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Похороны</a:t>
            </a:r>
            <a:r>
              <a:rPr kumimoji="0" lang="ru-RU" sz="6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0"/>
            <a:ext cx="8429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Обряды и обычаи русского народа</a:t>
            </a:r>
            <a:endParaRPr lang="ru-RU" sz="3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28343" y="1571612"/>
            <a:ext cx="425849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Национальная кухня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96356" cy="22145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857232"/>
            <a:ext cx="800105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4429132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русской кулинарии характерно обилие выпечных изделий: всевозможных пирогов и пирожков, кулебяк, калачей, пышек, шанежек, расстегаев, оладий, блинов, сочней и др.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85750"/>
            <a:ext cx="8686800" cy="10096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Изба- народное деревянное жилище                   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08537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572164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/>
          <a:lstStyle/>
          <a:p>
            <a:pPr algn="ctr"/>
            <a: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Национальная       культура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142984"/>
            <a:ext cx="3981448" cy="278608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МАСЛЕНИЦА</a:t>
            </a:r>
          </a:p>
          <a:p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ПАСХА ХРИСТИАНСКАЯ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928802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РОЖДЕСТВО ХРИСТОВО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7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857250"/>
            <a:ext cx="8501092" cy="5572125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Велика Россия наша,</a:t>
            </a:r>
          </a:p>
          <a:p>
            <a:pPr algn="just" eaLnBrk="1" hangingPunct="1">
              <a:buFontTx/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затейлив в ней народ.</a:t>
            </a:r>
          </a:p>
          <a:p>
            <a:pPr algn="just" eaLnBrk="1" hangingPunct="1">
              <a:buFontTx/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Руси родной умельцах</a:t>
            </a:r>
          </a:p>
          <a:p>
            <a:pPr algn="just" eaLnBrk="1" hangingPunct="1">
              <a:buFontTx/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весь мир молва идет.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303</TotalTime>
  <Words>97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Русский народ </vt:lpstr>
      <vt:lpstr>Крещение ребенка </vt:lpstr>
      <vt:lpstr>Национальная кухня</vt:lpstr>
      <vt:lpstr>Изба- народное деревянное жилище                    России</vt:lpstr>
      <vt:lpstr>Национальная       культура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Ру́сские — единый восточнославянский народ, титульный и государствообразующий в России, имеющий собственный русский язык</dc:title>
  <dc:creator>Школа</dc:creator>
  <cp:lastModifiedBy>ппп</cp:lastModifiedBy>
  <cp:revision>43</cp:revision>
  <dcterms:created xsi:type="dcterms:W3CDTF">2011-10-28T14:48:58Z</dcterms:created>
  <dcterms:modified xsi:type="dcterms:W3CDTF">2014-06-19T18:23:53Z</dcterms:modified>
</cp:coreProperties>
</file>