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59" r:id="rId4"/>
    <p:sldId id="258" r:id="rId5"/>
    <p:sldId id="257" r:id="rId6"/>
    <p:sldId id="261" r:id="rId7"/>
    <p:sldId id="262" r:id="rId8"/>
    <p:sldId id="267" r:id="rId9"/>
    <p:sldId id="268" r:id="rId10"/>
    <p:sldId id="266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9217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Внеклассное занятие  в рамках недели толерантности   для 6 классов</a:t>
            </a:r>
            <a:r>
              <a:rPr lang="ru-RU" sz="4000" dirty="0" smtClean="0"/>
              <a:t>.</a:t>
            </a:r>
          </a:p>
          <a:p>
            <a:endParaRPr lang="ru-RU" sz="4000" b="1" dirty="0"/>
          </a:p>
          <a:p>
            <a:r>
              <a:rPr lang="ru-RU" sz="4000" b="1" dirty="0" smtClean="0"/>
              <a:t>    </a:t>
            </a:r>
          </a:p>
          <a:p>
            <a:r>
              <a:rPr lang="ru-RU" sz="4000" b="1" dirty="0"/>
              <a:t> </a:t>
            </a:r>
            <a:r>
              <a:rPr lang="ru-RU" sz="4000" b="1" dirty="0" smtClean="0"/>
              <a:t>    Тема </a:t>
            </a:r>
            <a:r>
              <a:rPr lang="ru-RU" sz="4000" b="1" dirty="0"/>
              <a:t>урока</a:t>
            </a:r>
            <a:r>
              <a:rPr lang="ru-RU" sz="4000" dirty="0"/>
              <a:t> «Единство разных»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4821" y="5157192"/>
            <a:ext cx="440742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Презентацию подготовила</a:t>
            </a:r>
          </a:p>
          <a:p>
            <a:r>
              <a:rPr lang="ru-RU" sz="2000" dirty="0"/>
              <a:t>Учитель ГБОУ № 115</a:t>
            </a:r>
          </a:p>
          <a:p>
            <a:r>
              <a:rPr lang="ru-RU" sz="2000" dirty="0"/>
              <a:t>Выборгского района Санкт-Петербурга</a:t>
            </a:r>
          </a:p>
          <a:p>
            <a:r>
              <a:rPr lang="ru-RU" sz="2000" dirty="0"/>
              <a:t>Филиппова И.А.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7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593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/>
              <a:t>Спешите делать добрые дела!!!!!</a:t>
            </a:r>
            <a:endParaRPr lang="ru-RU" sz="4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5"/>
          <a:stretch/>
        </p:blipFill>
        <p:spPr>
          <a:xfrm>
            <a:off x="0" y="908720"/>
            <a:ext cx="4359349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58" y="1100994"/>
            <a:ext cx="3114675" cy="4514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0078" y="5620439"/>
            <a:ext cx="6838226" cy="1077218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dirty="0"/>
              <a:t>Доброта - </a:t>
            </a:r>
            <a:r>
              <a:rPr lang="ru-RU" dirty="0" smtClean="0"/>
              <a:t>отзывчивость</a:t>
            </a:r>
            <a:r>
              <a:rPr lang="ru-RU" dirty="0"/>
              <a:t>, душевное расположение к людям, стремление делать добро </a:t>
            </a:r>
            <a:r>
              <a:rPr lang="ru-RU" dirty="0" smtClean="0"/>
              <a:t>другим.</a:t>
            </a:r>
          </a:p>
          <a:p>
            <a:r>
              <a:rPr lang="ru-RU" sz="2000" b="1" dirty="0" smtClean="0"/>
              <a:t>Отзывчивость</a:t>
            </a:r>
            <a:r>
              <a:rPr lang="ru-RU" sz="2000" b="1" dirty="0"/>
              <a:t>, сострадание-</a:t>
            </a:r>
            <a:r>
              <a:rPr lang="ru-RU" sz="2800" b="1" dirty="0"/>
              <a:t>толерантность</a:t>
            </a:r>
            <a:r>
              <a:rPr lang="ru-RU" sz="2400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35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71" y="-247669"/>
            <a:ext cx="9504000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6" y="-21097"/>
            <a:ext cx="10478562" cy="643253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Конкурс плакатов </a:t>
            </a:r>
          </a:p>
          <a:p>
            <a:endParaRPr lang="ru-RU" sz="3600" b="1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«Каким должен быть житель планеты»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«Орбитой любви и привета пусть будет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                        наша планета»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«Голубой щенок»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«Я не такой как все ! Это хорошо  или плохо?»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« Единство разных»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143500" cy="4241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70" y="383404"/>
            <a:ext cx="3852000" cy="308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5925" y="47048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Щенок, который загадочным образом родился голубой масти, отвергнут всеми. Никто не хочет играть с ним или дружить, даже серые собаки, все чураются необычного существа.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6734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5416"/>
            <a:ext cx="9143999" cy="593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3423" y="5780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Поблизости промышляет Чёрный Кот, ловкач и обманщик, напоминающий Остапа Бендера. </a:t>
            </a:r>
          </a:p>
        </p:txBody>
      </p:sp>
    </p:spTree>
    <p:extLst>
      <p:ext uri="{BB962C8B-B14F-4D97-AF65-F5344CB8AC3E}">
        <p14:creationId xmlns:p14="http://schemas.microsoft.com/office/powerpoint/2010/main" val="41431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0525"/>
          </a:xfrm>
        </p:spPr>
      </p:pic>
      <p:sp>
        <p:nvSpPr>
          <p:cNvPr id="5" name="Прямоугольник 4"/>
          <p:cNvSpPr/>
          <p:nvPr/>
        </p:nvSpPr>
        <p:spPr>
          <a:xfrm>
            <a:off x="2270773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Неожиданно на остров нападает Злой Пират, который обожает делать злые делишки. С помощью Чёрного Кота он похищает Голубого Щенка. </a:t>
            </a:r>
          </a:p>
        </p:txBody>
      </p:sp>
    </p:spTree>
    <p:extLst>
      <p:ext uri="{BB962C8B-B14F-4D97-AF65-F5344CB8AC3E}">
        <p14:creationId xmlns:p14="http://schemas.microsoft.com/office/powerpoint/2010/main" val="1449679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657453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455093" y="445639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Добрый Моряк вступает в схватку с </a:t>
            </a:r>
            <a:r>
              <a:rPr lang="ru-RU" dirty="0" smtClean="0"/>
              <a:t>Пиртом</a:t>
            </a:r>
            <a:r>
              <a:rPr lang="ru-RU" dirty="0"/>
              <a:t>. Победившие Моряк и Щенок </a:t>
            </a:r>
            <a:r>
              <a:rPr lang="ru-RU" dirty="0" smtClean="0"/>
              <a:t>возвращ</a:t>
            </a:r>
            <a:r>
              <a:rPr lang="ru-RU" dirty="0"/>
              <a:t>а</a:t>
            </a:r>
            <a:r>
              <a:rPr lang="ru-RU" dirty="0" smtClean="0"/>
              <a:t>аются </a:t>
            </a:r>
            <a:r>
              <a:rPr lang="ru-RU" dirty="0"/>
              <a:t>на остров героями. Теперь никто не пытается отворачиваться от Щенка, героя и победителя. Но главное — теперь у него есть настоящий друг. Не страшно быть другим, если есть друзья и окружающие уважают и любят.</a:t>
            </a:r>
          </a:p>
        </p:txBody>
      </p:sp>
    </p:spTree>
    <p:extLst>
      <p:ext uri="{BB962C8B-B14F-4D97-AF65-F5344CB8AC3E}">
        <p14:creationId xmlns:p14="http://schemas.microsoft.com/office/powerpoint/2010/main" val="38025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368253"/>
            <a:ext cx="7803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pc="710" dirty="0" smtClean="0"/>
              <a:t>За что не любили щенка?</a:t>
            </a:r>
            <a:endParaRPr lang="ru-RU" sz="4000" spc="71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84" y="58836"/>
            <a:ext cx="6084000" cy="50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17501"/>
            <a:ext cx="8642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spc="-210" dirty="0" smtClean="0">
                <a:solidFill>
                  <a:schemeClr val="bg1"/>
                </a:solidFill>
                <a:latin typeface="Arial" panose="020B0604020202020204" pitchFamily="34" charset="0"/>
              </a:rPr>
              <a:t>Какими качествами должен обладать житель планеты?</a:t>
            </a:r>
            <a:endParaRPr lang="ru-RU" sz="2800" i="1" spc="-21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482" y="2777767"/>
            <a:ext cx="2223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честный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789040"/>
            <a:ext cx="2810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справедливый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3356992"/>
            <a:ext cx="177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добрый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86358" y="5805264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отзывчивый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5589240"/>
            <a:ext cx="2487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дружелюбный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230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Valued Acer Customer</cp:lastModifiedBy>
  <cp:revision>31</cp:revision>
  <dcterms:created xsi:type="dcterms:W3CDTF">2013-11-26T02:25:01Z</dcterms:created>
  <dcterms:modified xsi:type="dcterms:W3CDTF">2014-08-30T09:06:37Z</dcterms:modified>
</cp:coreProperties>
</file>