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5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9" r:id="rId12"/>
    <p:sldId id="260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E9B26-931E-4479-9865-6571E26B2C81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51797-0A34-4281-B5CF-BDCA09F539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11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1797-0A34-4281-B5CF-BDCA09F5393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84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Проверочная работа </a:t>
            </a:r>
            <a:br>
              <a:rPr lang="ru-RU" b="1" dirty="0" smtClean="0"/>
            </a:br>
            <a:r>
              <a:rPr lang="ru-RU" b="1" dirty="0" smtClean="0"/>
              <a:t>По учебному предмету «История и </a:t>
            </a:r>
            <a:r>
              <a:rPr lang="ru-RU" b="1" smtClean="0"/>
              <a:t>культура </a:t>
            </a:r>
            <a:r>
              <a:rPr lang="ru-RU" b="1" smtClean="0"/>
              <a:t>Санкт-Петербурга</a:t>
            </a:r>
            <a:r>
              <a:rPr lang="ru-RU" b="1" smtClean="0"/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smtClean="0"/>
              <a:t> </a:t>
            </a:r>
            <a:r>
              <a:rPr lang="ru-RU" b="1" smtClean="0"/>
              <a:t>7 </a:t>
            </a:r>
            <a:r>
              <a:rPr lang="ru-RU" b="1" dirty="0" smtClean="0"/>
              <a:t>класс</a:t>
            </a:r>
            <a:br>
              <a:rPr lang="ru-RU" b="1" dirty="0" smtClean="0"/>
            </a:br>
            <a:r>
              <a:rPr lang="ru-RU" b="1" dirty="0" smtClean="0"/>
              <a:t>Параграф №21-22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5301208"/>
            <a:ext cx="3997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Презентацию подготовила</a:t>
            </a:r>
          </a:p>
          <a:p>
            <a:r>
              <a:rPr lang="ru-RU" dirty="0"/>
              <a:t>Учитель ГБОУ № 115</a:t>
            </a:r>
          </a:p>
          <a:p>
            <a:r>
              <a:rPr lang="ru-RU" dirty="0"/>
              <a:t>Выборгского района Санкт-Петербурга</a:t>
            </a:r>
          </a:p>
          <a:p>
            <a:r>
              <a:rPr lang="ru-RU" dirty="0"/>
              <a:t>Филиппова И.А.</a:t>
            </a:r>
          </a:p>
        </p:txBody>
      </p:sp>
    </p:spTree>
    <p:extLst>
      <p:ext uri="{BB962C8B-B14F-4D97-AF65-F5344CB8AC3E}">
        <p14:creationId xmlns:p14="http://schemas.microsoft.com/office/powerpoint/2010/main" val="37049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 главе Российской Академии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стояла Е.Р.Дашкова.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наших дней сохранилась дача-усадьба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Дашковой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628800"/>
            <a:ext cx="3302000" cy="453650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4464496"/>
          </a:xfrm>
        </p:spPr>
      </p:pic>
      <p:sp>
        <p:nvSpPr>
          <p:cNvPr id="9" name="TextBox 8"/>
          <p:cNvSpPr txBox="1"/>
          <p:nvPr/>
        </p:nvSpPr>
        <p:spPr>
          <a:xfrm>
            <a:off x="1257657" y="6146412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Проспект Стачек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97639" y="6153066"/>
            <a:ext cx="3490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Университетская набережная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1916832"/>
            <a:ext cx="80663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А</a:t>
            </a:r>
            <a:endParaRPr lang="ru-RU" sz="8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1916832"/>
            <a:ext cx="75533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Б</a:t>
            </a:r>
            <a:endParaRPr lang="ru-RU" sz="8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99497" y="133181"/>
            <a:ext cx="689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8)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0764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 построен императорский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Эрмитажный придворный  театр.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04804"/>
            <a:ext cx="3610744" cy="4608512"/>
          </a:xfrm>
        </p:spPr>
      </p:pic>
      <p:sp>
        <p:nvSpPr>
          <p:cNvPr id="8" name="TextBox 7"/>
          <p:cNvSpPr txBox="1"/>
          <p:nvPr/>
        </p:nvSpPr>
        <p:spPr>
          <a:xfrm>
            <a:off x="5580112" y="6167964"/>
            <a:ext cx="285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Дворцовая набережная</a:t>
            </a:r>
            <a:endParaRPr lang="ru-RU" sz="2000" b="1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8" y="1430571"/>
            <a:ext cx="3822576" cy="4752528"/>
          </a:xfrm>
        </p:spPr>
      </p:pic>
      <p:sp>
        <p:nvSpPr>
          <p:cNvPr id="14" name="TextBox 13"/>
          <p:cNvSpPr txBox="1"/>
          <p:nvPr/>
        </p:nvSpPr>
        <p:spPr>
          <a:xfrm>
            <a:off x="1763688" y="6183099"/>
            <a:ext cx="16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Шпалерная ул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15616" y="1916832"/>
            <a:ext cx="697627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А</a:t>
            </a:r>
            <a:endParaRPr lang="ru-RU" sz="6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92080" y="1916832"/>
            <a:ext cx="654346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Б</a:t>
            </a:r>
            <a:endParaRPr lang="ru-RU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7915" y="373481"/>
            <a:ext cx="689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9)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5604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0688"/>
            <a:ext cx="8287590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      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</a:p>
          <a:p>
            <a:r>
              <a:rPr lang="ru-RU" sz="4800" b="1" dirty="0" smtClean="0"/>
              <a:t>10</a:t>
            </a:r>
            <a:r>
              <a:rPr lang="en-US" sz="4800" b="1" dirty="0" smtClean="0"/>
              <a:t>)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архитектурный стиль      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господствовал в России при Екатерине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</a:t>
            </a:r>
          </a:p>
          <a:p>
            <a:endParaRPr lang="en-US" sz="2800" b="1" dirty="0"/>
          </a:p>
          <a:p>
            <a:r>
              <a:rPr lang="ru-RU" sz="4400" b="1" dirty="0" smtClean="0"/>
              <a:t>      А) Барокко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      Б) Классицизм</a:t>
            </a:r>
          </a:p>
          <a:p>
            <a:endParaRPr lang="ru-RU" sz="4400" b="1" dirty="0"/>
          </a:p>
          <a:p>
            <a:r>
              <a:rPr lang="ru-RU" sz="4400" b="1" dirty="0" smtClean="0"/>
              <a:t>      В) Модерн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0421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2766" y="521348"/>
            <a:ext cx="1368152" cy="5170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1-Б    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2-А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3-А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4-Б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5-А</a:t>
            </a:r>
          </a:p>
          <a:p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0550" y="946288"/>
            <a:ext cx="1340432" cy="37856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6-Б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7-Б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8-А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9-Б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10-Б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842" y="61173"/>
            <a:ext cx="267092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Ответы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72151" y="5091829"/>
            <a:ext cx="954081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Спасибо за работу!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1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208" y="908719"/>
            <a:ext cx="8387232" cy="452431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0"/>
          </a:effectLst>
        </p:spPr>
        <p:txBody>
          <a:bodyPr wrap="none">
            <a:spAutoFit/>
          </a:bodyPr>
          <a:lstStyle/>
          <a:p>
            <a:r>
              <a:rPr lang="ru-RU" sz="7200" b="1" dirty="0"/>
              <a:t>Соотнеси </a:t>
            </a:r>
            <a:endParaRPr lang="ru-RU" sz="7200" b="1" dirty="0" smtClean="0"/>
          </a:p>
          <a:p>
            <a:r>
              <a:rPr lang="ru-RU" sz="7200" b="1" dirty="0"/>
              <a:t> </a:t>
            </a:r>
            <a:r>
              <a:rPr lang="ru-RU" sz="7200" b="1" dirty="0" smtClean="0"/>
              <a:t>             текст</a:t>
            </a:r>
          </a:p>
          <a:p>
            <a:r>
              <a:rPr lang="ru-RU" sz="7200" b="1" dirty="0"/>
              <a:t> </a:t>
            </a:r>
            <a:r>
              <a:rPr lang="ru-RU" sz="7200" b="1" dirty="0" smtClean="0"/>
              <a:t>                       и</a:t>
            </a:r>
          </a:p>
          <a:p>
            <a:r>
              <a:rPr lang="ru-RU" sz="7200" b="1" dirty="0"/>
              <a:t> </a:t>
            </a:r>
            <a:r>
              <a:rPr lang="ru-RU" sz="7200" b="1" dirty="0" smtClean="0"/>
              <a:t>                        объект</a:t>
            </a:r>
            <a:r>
              <a:rPr lang="en-US" sz="7200" b="1" dirty="0" smtClean="0"/>
              <a:t> </a:t>
            </a:r>
            <a:endParaRPr lang="ru-RU" sz="7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00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902" y="17333"/>
            <a:ext cx="894898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Екатерина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гордилась своей коллекцией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скульптур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которая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обиралась с 1764 года. В  уединенном уголке…Для  коллекции приспособили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Оранжерейный дом.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10291"/>
            <a:ext cx="4211961" cy="478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2561"/>
          <a:stretch/>
        </p:blipFill>
        <p:spPr>
          <a:xfrm>
            <a:off x="4504482" y="1510291"/>
            <a:ext cx="4639518" cy="478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43902" y="1510291"/>
            <a:ext cx="8691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А</a:t>
            </a:r>
            <a:endParaRPr lang="ru-RU" sz="8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08035" y="1510291"/>
            <a:ext cx="8114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Б</a:t>
            </a:r>
            <a:endParaRPr lang="ru-RU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6462397"/>
            <a:ext cx="3491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Миллионная улица д. 5</a:t>
            </a:r>
            <a:r>
              <a:rPr lang="en-US" sz="2400" dirty="0" smtClean="0"/>
              <a:t>I1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5" y="6476444"/>
            <a:ext cx="3301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Дворцовая набережная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81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957" y="260648"/>
            <a:ext cx="64947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Дворец хранит память о красавце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храбром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гвардейце Григории Орлове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60" y="2675137"/>
            <a:ext cx="5414400" cy="338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6979"/>
            <a:ext cx="3842430" cy="320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7162" y="2845461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5646" y="118670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Б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4509120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Проспект Стачек 45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6185" y="6256216"/>
            <a:ext cx="261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Миллионная улица д.5</a:t>
            </a:r>
            <a:r>
              <a:rPr lang="en-US" dirty="0" smtClean="0"/>
              <a:t>I1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9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65" y="153506"/>
            <a:ext cx="94690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Дворец хранит память о государственном деятели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               князе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Г.А.Потемкине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941168"/>
            <a:ext cx="3768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Таврический дворец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4941168"/>
            <a:ext cx="3752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Мраморный дворец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89" y="1485900"/>
            <a:ext cx="5126400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67201" y="1472604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/>
              <a:t>Б</a:t>
            </a:r>
            <a:endParaRPr lang="ru-RU" sz="7200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4248000" cy="31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564936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1387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679998"/>
            <a:ext cx="919450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Дворец хранит память о придворном поэте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государственном деятели Г. Державине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" y="1954681"/>
            <a:ext cx="4392000" cy="329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9512" y="5589240"/>
            <a:ext cx="270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Университетская наб. д. 5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66" y="1922348"/>
            <a:ext cx="4464000" cy="33552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076056" y="5589240"/>
            <a:ext cx="2152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Дом на Фонтанке.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060848"/>
            <a:ext cx="60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А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69722" y="1922348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Б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544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Впервые в России открылось учебное заведение для девушек дворянок. Поначалу его воспитанницы жили в здании Воскресенского женского монастыря. Здание института построили после смерти Екатерины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8" y="1844824"/>
            <a:ext cx="403860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88843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1403648" y="6238217"/>
            <a:ext cx="2387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Арх. Кваренги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01005" y="6238217"/>
            <a:ext cx="2392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Арх.Ринальди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54834" y="1556792"/>
            <a:ext cx="6976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А</a:t>
            </a:r>
            <a:endParaRPr lang="ru-RU" sz="6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93448" y="1556792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Б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1009" y="440268"/>
            <a:ext cx="689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5)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0535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Впервые в России открыли  уникальное здание Воспитательный дом для сирот.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4038600" cy="489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699929" cy="49685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701466" y="1988840"/>
            <a:ext cx="74411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А</a:t>
            </a:r>
            <a:endParaRPr lang="ru-RU" sz="7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20072" y="2152600"/>
            <a:ext cx="69762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Б</a:t>
            </a:r>
            <a:endParaRPr lang="ru-RU" sz="7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8705" y="332656"/>
            <a:ext cx="752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6)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916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5299" y="1479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Рядом с Кунсткамерой построили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новое здание для библиотеки Академии наук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55" y="1514756"/>
            <a:ext cx="4038600" cy="5040560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3" y="1490948"/>
            <a:ext cx="4038600" cy="5184576"/>
          </a:xfrm>
        </p:spPr>
      </p:pic>
      <p:sp>
        <p:nvSpPr>
          <p:cNvPr id="15" name="TextBox 14"/>
          <p:cNvSpPr txBox="1"/>
          <p:nvPr/>
        </p:nvSpPr>
        <p:spPr>
          <a:xfrm>
            <a:off x="899592" y="1490948"/>
            <a:ext cx="697627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А</a:t>
            </a:r>
            <a:endParaRPr lang="ru-RU" sz="6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19354" y="1455167"/>
            <a:ext cx="69762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Б</a:t>
            </a:r>
            <a:endParaRPr lang="ru-RU" sz="7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9980" y="147904"/>
            <a:ext cx="689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7)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5153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241</Words>
  <Application>Microsoft Office PowerPoint</Application>
  <PresentationFormat>Экран (4:3)</PresentationFormat>
  <Paragraphs>83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Проверочная работа  По учебному предмету «История и культура Санкт-Петербурга»  7 класс Параграф №21-22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Впервые в России открылось учебное заведение для девушек дворянок. Поначалу его воспитанницы жили в здании Воскресенского женского монастыря. Здание института построили после смерти Екатерины II.</vt:lpstr>
      <vt:lpstr>Впервые в России открыли  уникальное здание Воспитательный дом для сирот.</vt:lpstr>
      <vt:lpstr>Рядом с Кунсткамерой построили новое здание для библиотеки Академии наук</vt:lpstr>
      <vt:lpstr>Во главе Российской Академии стояла Е.Р.Дашкова. До наших дней сохранилась дача-усадьба Дашковой </vt:lpstr>
      <vt:lpstr>Был построен императорский Эрмитажный придворный  театр.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Valued Acer Customer</cp:lastModifiedBy>
  <cp:revision>35</cp:revision>
  <dcterms:created xsi:type="dcterms:W3CDTF">2013-04-15T20:30:43Z</dcterms:created>
  <dcterms:modified xsi:type="dcterms:W3CDTF">2014-08-30T14:54:46Z</dcterms:modified>
</cp:coreProperties>
</file>