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1" r:id="rId2"/>
    <p:sldId id="275" r:id="rId3"/>
    <p:sldId id="271" r:id="rId4"/>
    <p:sldId id="272" r:id="rId5"/>
    <p:sldId id="257" r:id="rId6"/>
    <p:sldId id="273" r:id="rId7"/>
    <p:sldId id="274" r:id="rId8"/>
    <p:sldId id="270" r:id="rId9"/>
    <p:sldId id="276" r:id="rId10"/>
    <p:sldId id="279" r:id="rId11"/>
    <p:sldId id="278" r:id="rId12"/>
    <p:sldId id="280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3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41C5D-05E9-421E-89E6-C661B42F8E27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CE09D-AB84-4F2B-A326-E6FCEBEFD3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7818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AD02B-D8F2-486B-9F03-04C7DFDB8A96}" type="slidenum">
              <a:rPr lang="ru-RU" smtClean="0"/>
              <a:pPr eaLnBrk="1" hangingPunct="1"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CE09D-AB84-4F2B-A326-E6FCEBEFD36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2752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Центр просвещения умов»                                                                                                                         Урок по истории и культуре Санкт-Петербурга                                                                                               7 класс параграф № 22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32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smtClean="0"/>
              <a:t>Академия наук – </a:t>
            </a:r>
            <a:br>
              <a:rPr lang="ru-RU" sz="4000" smtClean="0"/>
            </a:br>
            <a:r>
              <a:rPr lang="ru-RU" sz="4000" smtClean="0"/>
              <a:t>центр науки в России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Здание Академии наук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        Кунсткамера</a:t>
            </a:r>
          </a:p>
        </p:txBody>
      </p:sp>
      <p:pic>
        <p:nvPicPr>
          <p:cNvPr id="39940" name="Picture 4" descr="фк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914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6705600" y="2133600"/>
            <a:ext cx="6858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2438400" y="21336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031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nimBg="1"/>
      <p:bldP spid="399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А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Академия Наук</a:t>
            </a:r>
          </a:p>
        </p:txBody>
      </p:sp>
    </p:spTree>
    <p:extLst>
      <p:ext uri="{BB962C8B-B14F-4D97-AF65-F5344CB8AC3E}">
        <p14:creationId xmlns:p14="http://schemas.microsoft.com/office/powerpoint/2010/main" xmlns="" val="327453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2" name="Picture 4" descr="карта казарм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9144000" cy="630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AutoShape 5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610600" y="6324600"/>
            <a:ext cx="533400" cy="5334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2000" y="836712"/>
            <a:ext cx="792000" cy="11521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3212976"/>
            <a:ext cx="576000" cy="4719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889840"/>
            <a:ext cx="648000" cy="4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801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Дополнительно </a:t>
            </a:r>
            <a:br>
              <a:rPr lang="ru-RU" dirty="0" smtClean="0"/>
            </a:br>
            <a:r>
              <a:rPr lang="ru-RU" dirty="0" smtClean="0"/>
              <a:t>используя материал </a:t>
            </a:r>
            <a:br>
              <a:rPr lang="ru-RU" dirty="0" smtClean="0"/>
            </a:br>
            <a:r>
              <a:rPr lang="ru-RU" dirty="0" smtClean="0"/>
              <a:t>№21</a:t>
            </a:r>
            <a:r>
              <a:rPr lang="en-US" dirty="0" smtClean="0"/>
              <a:t>,22 </a:t>
            </a:r>
            <a:r>
              <a:rPr lang="ru-RU" dirty="0" smtClean="0"/>
              <a:t>составьте рассказ об</a:t>
            </a:r>
            <a:br>
              <a:rPr lang="ru-RU" dirty="0" smtClean="0"/>
            </a:br>
            <a:r>
              <a:rPr lang="ru-RU" dirty="0" smtClean="0"/>
              <a:t>одном из петербуржцев</a:t>
            </a:r>
            <a:r>
              <a:rPr lang="en-US" dirty="0" smtClean="0"/>
              <a:t>,</a:t>
            </a: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изображенных на памятнике </a:t>
            </a:r>
            <a:br>
              <a:rPr lang="ru-RU" dirty="0" smtClean="0"/>
            </a:br>
            <a:r>
              <a:rPr lang="ru-RU" dirty="0" smtClean="0"/>
              <a:t>Екатерине</a:t>
            </a:r>
            <a:r>
              <a:rPr lang="en-US" dirty="0" smtClean="0"/>
              <a:t>II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255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Санкт-Петербург центр российского</a:t>
            </a:r>
            <a:br>
              <a:rPr lang="ru-RU" dirty="0"/>
            </a:br>
            <a:r>
              <a:rPr lang="ru-RU" dirty="0"/>
              <a:t>образования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1855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764704"/>
            <a:ext cx="8417640" cy="5724000"/>
          </a:xfrm>
        </p:spPr>
      </p:pic>
      <p:sp>
        <p:nvSpPr>
          <p:cNvPr id="6" name="TextBox 5"/>
          <p:cNvSpPr txBox="1"/>
          <p:nvPr/>
        </p:nvSpPr>
        <p:spPr>
          <a:xfrm>
            <a:off x="971600" y="332656"/>
            <a:ext cx="310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Институт благородных девиц.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8468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620688"/>
            <a:ext cx="8137980" cy="5544000"/>
          </a:xfrm>
        </p:spPr>
      </p:pic>
      <p:sp>
        <p:nvSpPr>
          <p:cNvPr id="5" name="TextBox 4"/>
          <p:cNvSpPr txBox="1"/>
          <p:nvPr/>
        </p:nvSpPr>
        <p:spPr>
          <a:xfrm>
            <a:off x="5364088" y="1124744"/>
            <a:ext cx="2157194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Смольный институт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691800"/>
            <a:ext cx="184909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Смольный собор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262389"/>
            <a:ext cx="2023118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Александровский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институт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833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Смольный институт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2235" y="1600200"/>
            <a:ext cx="6019530" cy="4525963"/>
          </a:xfrm>
        </p:spPr>
      </p:pic>
    </p:spTree>
    <p:extLst>
      <p:ext uri="{BB962C8B-B14F-4D97-AF65-F5344CB8AC3E}">
        <p14:creationId xmlns:p14="http://schemas.microsoft.com/office/powerpoint/2010/main" xmlns="" val="356471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2" name="Picture 4" descr="карта казарм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9144000" cy="630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AutoShape 5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610600" y="6324600"/>
            <a:ext cx="533400" cy="5334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2000" y="836712"/>
            <a:ext cx="79200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690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32" y="188640"/>
            <a:ext cx="8887907" cy="6660000"/>
          </a:xfrm>
        </p:spPr>
      </p:pic>
    </p:spTree>
    <p:extLst>
      <p:ext uri="{BB962C8B-B14F-4D97-AF65-F5344CB8AC3E}">
        <p14:creationId xmlns:p14="http://schemas.microsoft.com/office/powerpoint/2010/main" xmlns="" val="124892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Дворец Разумовского.</a:t>
            </a:r>
            <a:br>
              <a:rPr lang="ru-RU" sz="2800" dirty="0" smtClean="0"/>
            </a:br>
            <a:r>
              <a:rPr lang="ru-RU" sz="2800" dirty="0" smtClean="0"/>
              <a:t>Воспитательный дом.</a:t>
            </a:r>
            <a:br>
              <a:rPr lang="ru-RU" sz="2800" dirty="0" smtClean="0"/>
            </a:br>
            <a:r>
              <a:rPr lang="ru-RU" sz="2800" dirty="0" smtClean="0"/>
              <a:t>Сейчас Государственный университет </a:t>
            </a:r>
            <a:r>
              <a:rPr lang="ru-RU" sz="2800" dirty="0" err="1" smtClean="0"/>
              <a:t>им.Герцена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60" name="Picture 4" descr="разу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144" y="1556792"/>
            <a:ext cx="9144000" cy="595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642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2" name="Picture 4" descr="карта казарм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9144000" cy="630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AutoShape 5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610600" y="6324600"/>
            <a:ext cx="533400" cy="5334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2000" y="836712"/>
            <a:ext cx="792000" cy="11521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3212976"/>
            <a:ext cx="576000" cy="47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96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31</Words>
  <Application>Microsoft Office PowerPoint</Application>
  <PresentationFormat>Экран (4:3)</PresentationFormat>
  <Paragraphs>16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«Центр просвещения умов»                                                                                                                         Урок по истории и культуре Санкт-Петербурга                                                                                               7 класс параграф № 22 </vt:lpstr>
      <vt:lpstr>Санкт-Петербург центр российского образования</vt:lpstr>
      <vt:lpstr>Слайд 3</vt:lpstr>
      <vt:lpstr>Слайд 4</vt:lpstr>
      <vt:lpstr>Смольный институт </vt:lpstr>
      <vt:lpstr>Слайд 6</vt:lpstr>
      <vt:lpstr>Слайд 7</vt:lpstr>
      <vt:lpstr>Дворец Разумовского. Воспитательный дом. Сейчас Государственный университет им.Герцена.</vt:lpstr>
      <vt:lpstr>Слайд 9</vt:lpstr>
      <vt:lpstr>Академия наук –  центр науки в России</vt:lpstr>
      <vt:lpstr>Академия Наук</vt:lpstr>
      <vt:lpstr>Слайд 12</vt:lpstr>
      <vt:lpstr>Дополнительно  используя материал  №21,22 составьте рассказ об одном из петербуржцев, изображенных на памятнике  ЕкатеринеII.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просвещения умов</dc:title>
  <dc:creator>User</dc:creator>
  <cp:lastModifiedBy>Admin</cp:lastModifiedBy>
  <cp:revision>24</cp:revision>
  <dcterms:created xsi:type="dcterms:W3CDTF">2013-04-18T01:11:17Z</dcterms:created>
  <dcterms:modified xsi:type="dcterms:W3CDTF">2014-08-30T16:57:10Z</dcterms:modified>
</cp:coreProperties>
</file>