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5" r:id="rId8"/>
    <p:sldId id="263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3F2F-D77D-4358-B084-510FF1628E20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46C-9955-40E0-8184-4D0F39582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9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3F2F-D77D-4358-B084-510FF1628E20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46C-9955-40E0-8184-4D0F39582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3F2F-D77D-4358-B084-510FF1628E20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46C-9955-40E0-8184-4D0F39582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3F2F-D77D-4358-B084-510FF1628E20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46C-9955-40E0-8184-4D0F39582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32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3F2F-D77D-4358-B084-510FF1628E20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46C-9955-40E0-8184-4D0F39582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44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3F2F-D77D-4358-B084-510FF1628E20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46C-9955-40E0-8184-4D0F39582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3F2F-D77D-4358-B084-510FF1628E20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46C-9955-40E0-8184-4D0F39582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84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3F2F-D77D-4358-B084-510FF1628E20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46C-9955-40E0-8184-4D0F39582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22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3F2F-D77D-4358-B084-510FF1628E20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46C-9955-40E0-8184-4D0F39582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57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3F2F-D77D-4358-B084-510FF1628E20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46C-9955-40E0-8184-4D0F39582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7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3F2F-D77D-4358-B084-510FF1628E20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46C-9955-40E0-8184-4D0F39582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99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23F2F-D77D-4358-B084-510FF1628E20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6846C-9955-40E0-8184-4D0F39582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64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Ростовской области –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77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лет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Алёна\Download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12032"/>
            <a:ext cx="5976664" cy="44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1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лёна\Downloads\Rostov's_region_comb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4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лёна\Downloads\8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99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лёна\Downloads\naberejna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93800"/>
            <a:ext cx="88646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42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лёна\Downloads\image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" y="855350"/>
            <a:ext cx="9129333" cy="46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86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Флаг </a:t>
            </a:r>
            <a:r>
              <a:rPr lang="ru-RU" b="1" dirty="0"/>
              <a:t>Р</a:t>
            </a:r>
            <a:r>
              <a:rPr lang="ru-RU" b="1" dirty="0" smtClean="0"/>
              <a:t>остовской области</a:t>
            </a:r>
            <a:endParaRPr lang="ru-RU" b="1" dirty="0"/>
          </a:p>
        </p:txBody>
      </p:sp>
      <p:pic>
        <p:nvPicPr>
          <p:cNvPr id="14338" name="Picture 2" descr="C:\Users\Алёна\Downloads\9504581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6336704" cy="4224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7080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Герб </a:t>
            </a:r>
            <a:r>
              <a:rPr lang="ru-RU" b="1" dirty="0"/>
              <a:t>Р</a:t>
            </a:r>
            <a:r>
              <a:rPr lang="ru-RU" b="1" dirty="0" smtClean="0"/>
              <a:t>остовской области</a:t>
            </a:r>
            <a:endParaRPr lang="ru-RU" b="1" dirty="0"/>
          </a:p>
        </p:txBody>
      </p:sp>
      <p:pic>
        <p:nvPicPr>
          <p:cNvPr id="15362" name="Picture 2" descr="C:\Users\Алёна\Downloads\герб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896569" cy="51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5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Викторина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Коренной житель Донского края.</a:t>
            </a:r>
          </a:p>
          <a:p>
            <a:pPr marL="0" indent="0">
              <a:buNone/>
            </a:pPr>
            <a:r>
              <a:rPr lang="ru-RU" b="1" dirty="0" smtClean="0"/>
              <a:t>  казак</a:t>
            </a:r>
          </a:p>
          <a:p>
            <a:pPr marL="0" indent="0">
              <a:buNone/>
            </a:pPr>
            <a:r>
              <a:rPr lang="ru-RU" b="1" dirty="0" smtClean="0"/>
              <a:t>Главный город Ростовской области.</a:t>
            </a:r>
          </a:p>
          <a:p>
            <a:pPr marL="0" indent="0">
              <a:buNone/>
            </a:pPr>
            <a:r>
              <a:rPr lang="ru-RU" b="1" dirty="0" smtClean="0"/>
              <a:t>Ростов-на-Дону</a:t>
            </a:r>
          </a:p>
          <a:p>
            <a:pPr marL="0" indent="0">
              <a:buNone/>
            </a:pPr>
            <a:r>
              <a:rPr lang="ru-RU" b="1" dirty="0" smtClean="0"/>
              <a:t>Главная река нашего края.</a:t>
            </a:r>
          </a:p>
          <a:p>
            <a:pPr marL="0" indent="0">
              <a:buNone/>
            </a:pPr>
            <a:r>
              <a:rPr lang="ru-RU" b="1" dirty="0" smtClean="0"/>
              <a:t>Дон</a:t>
            </a:r>
          </a:p>
          <a:p>
            <a:pPr marL="0" indent="0">
              <a:buNone/>
            </a:pPr>
            <a:r>
              <a:rPr lang="ru-RU" b="1" dirty="0" smtClean="0"/>
              <a:t>В какое море она впадает?</a:t>
            </a:r>
          </a:p>
          <a:p>
            <a:pPr marL="0" indent="0">
              <a:buNone/>
            </a:pPr>
            <a:r>
              <a:rPr lang="ru-RU" b="1" dirty="0" smtClean="0"/>
              <a:t>Азовское море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3311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Викторина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 каком году образована Ростовская область?</a:t>
            </a:r>
          </a:p>
          <a:p>
            <a:r>
              <a:rPr lang="ru-RU" b="1" dirty="0" smtClean="0"/>
              <a:t>1937 г.</a:t>
            </a:r>
          </a:p>
          <a:p>
            <a:r>
              <a:rPr lang="ru-RU" b="1" dirty="0" smtClean="0"/>
              <a:t>Назовите символы Ростовской области.</a:t>
            </a:r>
          </a:p>
          <a:p>
            <a:r>
              <a:rPr lang="ru-RU" b="1" dirty="0" smtClean="0"/>
              <a:t>Флаг, гимн, герб.</a:t>
            </a:r>
          </a:p>
          <a:p>
            <a:r>
              <a:rPr lang="ru-RU" b="1" dirty="0" smtClean="0"/>
              <a:t>Что символизируют на флаге три цвета?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2567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Кто является губернатором </a:t>
            </a:r>
            <a:r>
              <a:rPr lang="ru-RU" b="1" dirty="0"/>
              <a:t>Р</a:t>
            </a:r>
            <a:r>
              <a:rPr lang="ru-RU" b="1" dirty="0" smtClean="0"/>
              <a:t>остовской области?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Алёна\Downloads\236878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503521" cy="423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67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ёна\Downloads\0006-002-Rostovskaja-obl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60" y="260648"/>
            <a:ext cx="6351846" cy="644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61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ёна\Downloads\2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587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23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лёна\Downloads\33_kashar_reg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726254" cy="543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58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Ростов –на -Дону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Алёна\Downloads\2496d73ad4c5b2ca50c7e5c0d66e6664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55068"/>
            <a:ext cx="7470576" cy="560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50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ёна\Downloads\0_773_a30bf46a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2"/>
          <a:stretch/>
        </p:blipFill>
        <p:spPr bwMode="auto">
          <a:xfrm>
            <a:off x="467544" y="764704"/>
            <a:ext cx="8172400" cy="54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1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лёна\Downloads\76236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33" y="1052736"/>
            <a:ext cx="7741315" cy="520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7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ёна\Downloads\1310993003_49664178_3---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539571" cy="565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9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лёна\Downloads\22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806450"/>
            <a:ext cx="7874000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17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79</Words>
  <Application>Microsoft Office PowerPoint</Application>
  <PresentationFormat>Экран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Ростовской области – 77 лет</vt:lpstr>
      <vt:lpstr>Презентация PowerPoint</vt:lpstr>
      <vt:lpstr>Презентация PowerPoint</vt:lpstr>
      <vt:lpstr>Презентация PowerPoint</vt:lpstr>
      <vt:lpstr>Ростов –на -Дону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Флаг Ростовской области</vt:lpstr>
      <vt:lpstr>Герб Ростовской области</vt:lpstr>
      <vt:lpstr>Викторина</vt:lpstr>
      <vt:lpstr>Викторина</vt:lpstr>
      <vt:lpstr>Кто является губернатором Ростовской области?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Ростовской области – 75 лет</dc:title>
  <dc:creator>Алёна</dc:creator>
  <cp:lastModifiedBy>Данек</cp:lastModifiedBy>
  <cp:revision>12</cp:revision>
  <dcterms:created xsi:type="dcterms:W3CDTF">2012-09-16T12:22:56Z</dcterms:created>
  <dcterms:modified xsi:type="dcterms:W3CDTF">2014-06-25T08:08:55Z</dcterms:modified>
</cp:coreProperties>
</file>