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7" r:id="rId19"/>
    <p:sldId id="278" r:id="rId20"/>
    <p:sldId id="279" r:id="rId21"/>
    <p:sldId id="273" r:id="rId22"/>
    <p:sldId id="274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A1A8-9EC4-4570-A0FD-D7DE486F3E31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E5A0-217E-4FE7-8997-EB275AC7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0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Донской край! Это и бескрайние поля, покрытые волнами золотой пшеницы,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utoShape 4" descr="http://img-fotki.yandex.ru/get/4410/79037467.1f/0_4fdda_d257d39_X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лёна\Downloads\0_4fdda_d257d3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6" y="1340768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Этнография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Изучает обычаи и традиции разных племён и народов, особенности их расселения и взаимоотношений.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073204" cy="33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Археология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Изучает историю по вещественным остаткам жизни людей.</a:t>
            </a:r>
            <a:endParaRPr lang="ru-RU" b="1" dirty="0"/>
          </a:p>
        </p:txBody>
      </p:sp>
      <p:pic>
        <p:nvPicPr>
          <p:cNvPr id="9218" name="Picture 2" descr="C:\Users\Алёна\Downloads\45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464496" cy="39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Ученые - археологи открывают тайны вещественных источников.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Алёна\Downloads\a54a43d318d2661f0cea3abd5f06509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6917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Труд археолога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Наблюдение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Описание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Научный метод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Тяжёлая физическая работа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Воображение и догадки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Что оставляет время археологу?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лёна\Downloads\44632704_arkaimcera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3217664" cy="46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ёна\Downloads\i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9756"/>
            <a:ext cx="4749403" cy="40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Истлевшие кости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лёна\Downloads\8a8128cfd3_142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8" y="1484784"/>
            <a:ext cx="7376706" cy="49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Мельчайшие остатки украшений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Алёна\Downloads\7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19812" cy="49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Основные этапы работы археолога.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Тщательное изучение существующих древних документов, архивных данных.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9458" name="Picture 2" descr="C:\Users\Алёна\Downloads\DSC_00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85835" cy="41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2.Опрос местных жителей, отбор правдивых историй.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0482" name="Picture 2" descr="C:\Users\Алёна\Downloads\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1898"/>
            <a:ext cx="7553436" cy="50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Наметить границы будущих раскопок.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1506" name="Picture 2" descr="C:\Users\Алёна\Downloads\2237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520541" cy="50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чуть блёклое, наполненное зноем небо над ними,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лёна\Downloads\2153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0" y="1484784"/>
            <a:ext cx="7207760" cy="5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Проведение раскопок.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C:\Users\Алёна\Downloads\04B12E10-821D-4F4E-B624-A6F6A28D6A99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лёна\Downloads\21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07"/>
            <a:ext cx="9144000" cy="60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Склеивание фрагментов, кусочков.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6387" name="Picture 3" descr="C:\Users\Алёна\Downloads\Arhi-18-05-12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08079" cy="47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6</a:t>
            </a:r>
            <a:r>
              <a:rPr lang="ru-RU" sz="4800" b="1" dirty="0" smtClean="0"/>
              <a:t>. Научное исследование.</a:t>
            </a:r>
            <a:br>
              <a:rPr lang="ru-RU" sz="4800" b="1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спокойная гладь небольшой реки, в которую смотрятся деревья и кустарники.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Алёна\Downloads\2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Это серебряная ширь Дона.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лёна\Downloads\post-35-1290415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7" y="1140501"/>
            <a:ext cx="7181611" cy="53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Этот чудесный край – наша Ростовская область!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Алёна\Downloads\668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8609391" cy="39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Она охватывает степи юга России, по которым течёт Дон с притоками.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ёна\Downloads\7623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2"/>
            <a:ext cx="7516929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Прошлое нашего края составляет неотъемлемую часть прошлого России.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Алёна\Downloads\foto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8040"/>
            <a:ext cx="6987160" cy="52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прошлом нашего края могут рассказать многие науки.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Топонимика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Этнография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Археология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Топонимика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Изучает название рек, озёр, отдельных местностей в нашем крае.</a:t>
            </a:r>
          </a:p>
          <a:p>
            <a:endParaRPr lang="ru-RU" dirty="0"/>
          </a:p>
        </p:txBody>
      </p:sp>
      <p:pic>
        <p:nvPicPr>
          <p:cNvPr id="8195" name="Picture 3" descr="C:\Users\Алёна\Downloads\fot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6749"/>
            <a:ext cx="5381104" cy="40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196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Донской край! Это и бескрайние поля, покрытые волнами золотой пшеницы,</vt:lpstr>
      <vt:lpstr>и чуть блёклое, наполненное зноем небо над ними,</vt:lpstr>
      <vt:lpstr>и спокойная гладь небольшой реки, в которую смотрятся деревья и кустарники.</vt:lpstr>
      <vt:lpstr>Это серебряная ширь Дона.</vt:lpstr>
      <vt:lpstr>Этот чудесный край – наша Ростовская область!</vt:lpstr>
      <vt:lpstr>Она охватывает степи юга России, по которым течёт Дон с притоками.</vt:lpstr>
      <vt:lpstr>Прошлое нашего края составляет неотъемлемую часть прошлого России.</vt:lpstr>
      <vt:lpstr>О прошлом нашего края могут рассказать многие науки.</vt:lpstr>
      <vt:lpstr>Топонимика</vt:lpstr>
      <vt:lpstr>Этнография</vt:lpstr>
      <vt:lpstr>Археология</vt:lpstr>
      <vt:lpstr>Ученые - археологи открывают тайны вещественных источников.</vt:lpstr>
      <vt:lpstr>Труд археолога</vt:lpstr>
      <vt:lpstr>Что оставляет время археологу?</vt:lpstr>
      <vt:lpstr>Истлевшие кости</vt:lpstr>
      <vt:lpstr>Мельчайшие остатки украшений</vt:lpstr>
      <vt:lpstr>Основные этапы работы археолога.</vt:lpstr>
      <vt:lpstr>2.Опрос местных жителей, отбор правдивых историй. </vt:lpstr>
      <vt:lpstr>3. Наметить границы будущих раскопок. </vt:lpstr>
      <vt:lpstr>4. Проведение раскопок. </vt:lpstr>
      <vt:lpstr>Презентация PowerPoint</vt:lpstr>
      <vt:lpstr>5. Склеивание фрагментов, кусочков. </vt:lpstr>
      <vt:lpstr>       6. Научное исследование.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Донской край! Это и бескрайние поля, покрытые волнами золотой пшеницы,</dc:title>
  <dc:creator>Алёна</dc:creator>
  <cp:lastModifiedBy>Данек</cp:lastModifiedBy>
  <cp:revision>10</cp:revision>
  <dcterms:created xsi:type="dcterms:W3CDTF">2012-09-30T15:13:30Z</dcterms:created>
  <dcterms:modified xsi:type="dcterms:W3CDTF">2014-06-25T10:00:19Z</dcterms:modified>
</cp:coreProperties>
</file>