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1" r:id="rId2"/>
    <p:sldId id="256" r:id="rId3"/>
    <p:sldId id="257" r:id="rId4"/>
    <p:sldId id="258" r:id="rId5"/>
    <p:sldId id="260" r:id="rId6"/>
    <p:sldId id="259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B5B7E-EB61-428D-902F-9637BD60CA8F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ED519-3D10-4787-8B1B-2314545A6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0308D6-FDE6-47FC-91E8-DD50C5747F4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A263AF-2AA6-427A-AE97-07DD885FE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am-school15.ucoz.ru/Roditelym/Lectoruy/Rol_Semyi/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ed=1&amp;text=%D0%BA%D0%B0%D1%80%D1%82%D0%B8%D0%BD%D0%BA%D0%B8%20%D0%B4%D0%B5%D1%82%D0%B5%D0%B9%20%D1%81%20%D1%80%D0%BE%D0%B4%D0%B8%D1%82%D0%B5%D0%BB%D1%8F%D0%BC%D0%B8&amp;p=467&amp;img_url=americangallery.files.wordpress.com/2010/02/mother-and-baby.jpg?w=418&amp;h=520&amp;rpt=sim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am-school15.ucoz.ru/Roditelym/Lectoruy/Rol_Semyi/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img1.liveinternet.ru/images/attach/b/3/15/420/15420711_10060269_4651eb95d96a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ugaga.ru/uploads/posts/2008-05/1210885130_58736-nika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21.ebayimg.com/03/i/001/8d/92/3c85_1_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am-school15.ucoz.ru/Roditelym/Lectoruy/Rol_Semyi/2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pypast.ru/uploads/posts/thumbs/1302506934_sm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ed=1&amp;text=%D0%BA%D0%B0%D1%80%D1%82%D0%B8%D0%BD%D0%BA%D0%B8%20%D0%B4%D0%B5%D1%82%D0%B5%D0%B9%20%D1%81%20%D1%80%D0%BE%D0%B4%D0%B8%D1%82%D0%B5%D0%BB%D1%8F%D0%BC%D0%B8&amp;p=665&amp;img_url=www.slova.by/wp-content/uploads/2011/04/141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uvenirspb.ru/images/fullscreen/podarok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am-school15.ucoz.ru/Roditelym/Lectoruy/Rol_Semyi/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ed=1&amp;text=%D0%BA%D0%B0%D1%80%D1%82%D0%B8%D0%BD%D0%BA%D0%B8%20%D0%B4%D0%B5%D1%82%D0%B5%D0%B9%20%D1%81%20%D1%80%D0%BE%D0%B4%D0%B8%D1%82%D0%B5%D0%BB%D1%8F%D0%BC%D0%B8&amp;p=684&amp;img_url=www.kids3angels.ru/images/articles/img_54e9cf4ec6e4eac0f03d9a73d13c9b85.jpg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am-school15.ucoz.ru/Roditelym/Lectoruy/Rol_Semyi/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ed=1&amp;text=%D0%BA%D0%B0%D1%80%D1%82%D0%B8%D0%BD%D0%BA%D0%B8%20%D0%B4%D0%B5%D1%82%D0%B5%D0%B9%20%D1%81%20%D1%80%D0%BE%D0%B4%D0%B8%D1%82%D0%B5%D0%BB%D1%8F%D0%BC%D0%B8&amp;p=348&amp;img_url=nss.in.ua/images/trainings/obidi/papa_s_dochkoy.jpg&amp;rpt=simag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«Разговор о воспитании»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Подготовила: Антропова С.А.</a:t>
            </a:r>
          </a:p>
          <a:p>
            <a:r>
              <a:rPr lang="ru-RU" dirty="0" smtClean="0"/>
              <a:t>МБОУ «Гимназия имени Подольских курсантов»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Климовск-2011г.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329 из 13151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60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208581072-23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9" y="928670"/>
            <a:ext cx="3071834" cy="3571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3214678" y="6072206"/>
            <a:ext cx="242889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b" anchorCtr="1">
            <a:spAutoFit/>
          </a:bodyPr>
          <a:lstStyle/>
          <a:p>
            <a:r>
              <a:rPr lang="ru-RU" sz="3600" dirty="0" smtClean="0"/>
              <a:t>ВЕРА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329 из 13151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60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-main-pic" descr="Картинка 217 из 131514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5550" y="1000108"/>
            <a:ext cx="4152900" cy="4333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3786182" y="5786454"/>
            <a:ext cx="185450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ru-RU" sz="3600" dirty="0" smtClean="0"/>
              <a:t>ВРЕМЯ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104 из 131515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3273" y="571480"/>
            <a:ext cx="5657453" cy="54356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1.liveinternet.ru/images/foto/c/0/apps/3/785/3785867_200622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71480"/>
            <a:ext cx="6215106" cy="54356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182 из 131515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28604"/>
            <a:ext cx="5429288" cy="61436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329 из 131513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7222" y="0"/>
            <a:ext cx="9501222" cy="529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5572140"/>
            <a:ext cx="757242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«Воспитание –великое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дело:им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решается участь человека»</a:t>
            </a:r>
          </a:p>
          <a:p>
            <a:pPr algn="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В.Г.Белинский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Воспитание – «Духовное питание»</a:t>
            </a:r>
            <a:endParaRPr lang="ru-RU" sz="3600" dirty="0"/>
          </a:p>
        </p:txBody>
      </p:sp>
      <p:pic>
        <p:nvPicPr>
          <p:cNvPr id="4" name="i-main-pic" descr="Картинка 639 из 13151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357298"/>
            <a:ext cx="6572295" cy="535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7000892" y="6215082"/>
            <a:ext cx="7143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Притча о двух волках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Когда-то давно старый индеец открыл своему внуку одну жизненную истину.</a:t>
            </a:r>
            <a:br>
              <a:rPr lang="ru-RU" dirty="0" smtClean="0"/>
            </a:br>
            <a:r>
              <a:rPr lang="ru-RU" dirty="0" smtClean="0"/>
              <a:t>— В каждом человеке идет борьба, очень похожая на борьбу двух волков. Один волк представляет зло — зависть, ревность, сожаление, эгоизм, амбиции, ложь... Другой волк представляет добро — мир, любовь, надежду, истину, доброту, верность...</a:t>
            </a:r>
            <a:br>
              <a:rPr lang="ru-RU" dirty="0" smtClean="0"/>
            </a:br>
            <a:r>
              <a:rPr lang="ru-RU" dirty="0" smtClean="0"/>
              <a:t>Маленький индеец, тронутый до глубины души словами деда, на несколько мгновений задумался, а потом спросил:</a:t>
            </a:r>
            <a:br>
              <a:rPr lang="ru-RU" dirty="0" smtClean="0"/>
            </a:br>
            <a:r>
              <a:rPr lang="ru-RU" dirty="0" smtClean="0"/>
              <a:t>— А какой волк в конце побеждает?</a:t>
            </a:r>
            <a:br>
              <a:rPr lang="ru-RU" dirty="0" smtClean="0"/>
            </a:br>
            <a:r>
              <a:rPr lang="ru-RU" dirty="0" smtClean="0"/>
              <a:t>Старый индеец едва заметно улыбнулся и ответил:</a:t>
            </a:r>
            <a:br>
              <a:rPr lang="ru-RU" dirty="0" smtClean="0"/>
            </a:br>
            <a:r>
              <a:rPr lang="ru-RU" dirty="0" smtClean="0"/>
              <a:t>— Всегда побеждает тот волк, которого ты кормишь.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1">
            <a:normAutofit/>
          </a:bodyPr>
          <a:lstStyle/>
          <a:p>
            <a:r>
              <a:rPr lang="ru-RU" dirty="0" smtClean="0"/>
              <a:t>Притча о двух волках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1"/>
          <a:lstStyle/>
          <a:p>
            <a:r>
              <a:rPr lang="ru-RU" dirty="0" smtClean="0"/>
              <a:t>Всё уникальное просто</a:t>
            </a:r>
            <a:endParaRPr lang="ru-RU" dirty="0"/>
          </a:p>
        </p:txBody>
      </p:sp>
      <p:pic>
        <p:nvPicPr>
          <p:cNvPr id="8" name="Содержимое 7" descr="http://im7-tub-ru.yandex.net/i?id=16726757-63-7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714488"/>
            <a:ext cx="3929090" cy="4357718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Четыре подарка</a:t>
            </a:r>
            <a:endParaRPr lang="ru-RU" dirty="0"/>
          </a:p>
        </p:txBody>
      </p:sp>
      <p:pic>
        <p:nvPicPr>
          <p:cNvPr id="4" name="i-main-pic" descr="Картинка 211 из 131514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5" y="1857364"/>
            <a:ext cx="392909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лево 4"/>
          <p:cNvSpPr/>
          <p:nvPr/>
        </p:nvSpPr>
        <p:spPr>
          <a:xfrm rot="1662996">
            <a:off x="1508590" y="1406420"/>
            <a:ext cx="1426046" cy="7448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0052598">
            <a:off x="5681089" y="1467513"/>
            <a:ext cx="1304564" cy="616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rot="19665501">
            <a:off x="1762239" y="5032876"/>
            <a:ext cx="1349107" cy="6135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843000">
            <a:off x="5843469" y="5176546"/>
            <a:ext cx="1286133" cy="673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785794"/>
            <a:ext cx="153439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5500702"/>
            <a:ext cx="101662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857232"/>
            <a:ext cx="164307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Забота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58082" y="5643578"/>
            <a:ext cx="126188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329 из 13151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29718" cy="560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5" descr="http://im6-tub-ru.yandex.net/i?id=309098994-33-72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571480"/>
            <a:ext cx="4357718" cy="3663177"/>
          </a:xfrm>
          <a:prstGeom prst="rect">
            <a:avLst/>
          </a:prstGeom>
          <a:ln w="9525" cap="flat" cmpd="sng" algn="ctr">
            <a:solidFill>
              <a:schemeClr val="accent2"/>
            </a:solidFill>
            <a:prstDash val="solid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3143240" y="5715016"/>
            <a:ext cx="250033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329 из 13151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29718" cy="560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177353517-19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1142984"/>
            <a:ext cx="3214710" cy="3643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3643306" y="5929330"/>
            <a:ext cx="173156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Забота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  <a:gradFill>
            <a:gsLst>
              <a:gs pos="0">
                <a:schemeClr val="accent1">
                  <a:tint val="70000"/>
                  <a:satMod val="130000"/>
                  <a:alpha val="5000"/>
                </a:schemeClr>
              </a:gs>
              <a:gs pos="43000">
                <a:schemeClr val="accent1">
                  <a:tint val="44000"/>
                  <a:satMod val="165000"/>
                </a:schemeClr>
              </a:gs>
              <a:gs pos="93000">
                <a:schemeClr val="accent1">
                  <a:tint val="15000"/>
                  <a:satMod val="165000"/>
                </a:schemeClr>
              </a:gs>
              <a:gs pos="100000">
                <a:schemeClr val="accent1">
                  <a:tint val="5000"/>
                  <a:satMod val="2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«нельзя» В.А.Сухомлинского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5721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1.Нельзя бездельничать, когда все трудятся.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2.Нельзя смеяться над старостью и старшими людьми.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3.Нельзя вступать в пререкания с уважаемыми и взрослыми.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Нельзя выражать неудовольствие тем, что у тебя нет той или иной вещи.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5.Нельзя допускать, чтобы мама давала тебе то, что не берёт себе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6.Нельзя делать то, что осуждают старшие.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7.Нельзя оставлять старшего родного человека в одиночестве.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8.Нельзя собираться в дорогу, не спросив разрешения и совета у старших.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9.Нельзя садиться обедать, не пригласив старшего.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10.Нельзя сидеть, когда стоит взрослый пожилой человек.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161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«Разговор о воспитании»</vt:lpstr>
      <vt:lpstr>Слайд 2</vt:lpstr>
      <vt:lpstr>Воспитание – «Духовное питание»</vt:lpstr>
      <vt:lpstr>Притча о двух волках</vt:lpstr>
      <vt:lpstr>Всё уникальное просто</vt:lpstr>
      <vt:lpstr>            Четыре подарка</vt:lpstr>
      <vt:lpstr>Слайд 7</vt:lpstr>
      <vt:lpstr>Слайд 8</vt:lpstr>
      <vt:lpstr>10 «нельзя» В.А.Сухомлинского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9</cp:revision>
  <dcterms:created xsi:type="dcterms:W3CDTF">2011-11-09T16:38:38Z</dcterms:created>
  <dcterms:modified xsi:type="dcterms:W3CDTF">2012-05-10T12:32:28Z</dcterms:modified>
</cp:coreProperties>
</file>