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65" r:id="rId2"/>
    <p:sldId id="266" r:id="rId3"/>
    <p:sldId id="361" r:id="rId4"/>
    <p:sldId id="318" r:id="rId5"/>
    <p:sldId id="269" r:id="rId6"/>
    <p:sldId id="363" r:id="rId7"/>
    <p:sldId id="376" r:id="rId8"/>
    <p:sldId id="377" r:id="rId9"/>
    <p:sldId id="369" r:id="rId10"/>
    <p:sldId id="372" r:id="rId11"/>
    <p:sldId id="371" r:id="rId12"/>
    <p:sldId id="367" r:id="rId13"/>
    <p:sldId id="296" r:id="rId14"/>
    <p:sldId id="315" r:id="rId15"/>
    <p:sldId id="317" r:id="rId16"/>
    <p:sldId id="306" r:id="rId17"/>
    <p:sldId id="316" r:id="rId18"/>
    <p:sldId id="368" r:id="rId19"/>
    <p:sldId id="319" r:id="rId20"/>
    <p:sldId id="320" r:id="rId21"/>
    <p:sldId id="375" r:id="rId22"/>
    <p:sldId id="321" r:id="rId23"/>
    <p:sldId id="322" r:id="rId24"/>
    <p:sldId id="373" r:id="rId25"/>
    <p:sldId id="30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8883A"/>
    <a:srgbClr val="9F2346"/>
    <a:srgbClr val="EEECE1"/>
    <a:srgbClr val="DDD9C3"/>
    <a:srgbClr val="9E2298"/>
    <a:srgbClr val="863A81"/>
    <a:srgbClr val="000000"/>
    <a:srgbClr val="CC0000"/>
    <a:srgbClr val="863A78"/>
    <a:srgbClr val="823E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5" autoAdjust="0"/>
    <p:restoredTop sz="98932" autoAdjust="0"/>
  </p:normalViewPr>
  <p:slideViewPr>
    <p:cSldViewPr>
      <p:cViewPr>
        <p:scale>
          <a:sx n="70" d="100"/>
          <a:sy n="70" d="100"/>
        </p:scale>
        <p:origin x="-1392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139792-7FB1-40D6-9531-8E5BB3400AE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14246-1826-43C0-A871-42F4BDC883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394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14246-1826-43C0-A871-42F4BDC8833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14246-1826-43C0-A871-42F4BDC8833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14246-1826-43C0-A871-42F4BDC8833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14246-1826-43C0-A871-42F4BDC8833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14246-1826-43C0-A871-42F4BDC8833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14246-1826-43C0-A871-42F4BDC8833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i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14246-1826-43C0-A871-42F4BDC8833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14246-1826-43C0-A871-42F4BDC88336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A232-C169-44D3-A847-77A5F9458D61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90B7-2A10-41FC-B1D8-AD4E341FF7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A232-C169-44D3-A847-77A5F9458D61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90B7-2A10-41FC-B1D8-AD4E341FF7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A232-C169-44D3-A847-77A5F9458D61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90B7-2A10-41FC-B1D8-AD4E341FF7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A232-C169-44D3-A847-77A5F9458D61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90B7-2A10-41FC-B1D8-AD4E341FF7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A232-C169-44D3-A847-77A5F9458D61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90B7-2A10-41FC-B1D8-AD4E341FF7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A232-C169-44D3-A847-77A5F9458D61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90B7-2A10-41FC-B1D8-AD4E341FF7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A232-C169-44D3-A847-77A5F9458D61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90B7-2A10-41FC-B1D8-AD4E341FF7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A232-C169-44D3-A847-77A5F9458D61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90B7-2A10-41FC-B1D8-AD4E341FF7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A232-C169-44D3-A847-77A5F9458D61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90B7-2A10-41FC-B1D8-AD4E341FF7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A232-C169-44D3-A847-77A5F9458D61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90B7-2A10-41FC-B1D8-AD4E341FF7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CA232-C169-44D3-A847-77A5F9458D61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090B7-2A10-41FC-B1D8-AD4E341FF7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70000"/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CA232-C169-44D3-A847-77A5F9458D61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090B7-2A10-41FC-B1D8-AD4E341FF7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48;.&#1040;.&#1050;&#1088;&#1099;&#1083;&#1086;&#1074;\14.10.2014,%205%20&#1082;&#1083;\1-1.wmv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&#1087;&#1072;&#1084;&#1103;&#1090;&#1085;&#1080;&#1082;%20&#1050;&#1088;&#1099;&#1083;&#1086;&#1074;&#1091;%20&#1074;%20&#1055;&#1077;&#1090;&#1077;&#1088;&#1073;&#1091;&#1088;&#1075;&#1077;.ppt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&#1087;&#1072;&#1084;&#1103;&#1090;&#1085;&#1080;&#1082;%20&#1050;&#1088;&#1099;&#1083;&#1086;&#1074;&#1091;%20&#1074;%20&#1052;&#1086;&#1089;&#1082;&#1074;&#1077;.ppt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1-1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980728"/>
            <a:ext cx="819762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</a:p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«Необычная посылка»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Re: Курьерские услуги (БЕСПЛАТНО)... ну или постебемс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1" y="3204927"/>
            <a:ext cx="4130683" cy="36530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21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628800"/>
            <a:ext cx="48694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Чудо - Юдо Cказки народов мира и лучшие мультфильм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8805">
            <a:off x="623760" y="2992900"/>
            <a:ext cx="2609473" cy="347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усские народные сказки читать, слушать аудиосказки онлайн, иллюстрации oCKAзKE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727" y="2622029"/>
            <a:ext cx="3002647" cy="381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Слушать сказку онлайн Баба-Яга.Сказки на ночь Юрий Голышев Алинкин блог.ру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4664"/>
            <a:ext cx="3133768" cy="361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72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4305" y="1124744"/>
            <a:ext cx="763164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Картинная галерея</a:t>
            </a:r>
          </a:p>
          <a:p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какой басне относится иллюстрация?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48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8064" y="6125753"/>
            <a:ext cx="3131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Никольский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Блог - Филипп Тасалов - Закон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89" y="404663"/>
            <a:ext cx="8004335" cy="577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 descr="Leb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156" y="404664"/>
            <a:ext cx="503185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68144" y="6309320"/>
            <a:ext cx="2110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Художник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Е.Рачев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8680"/>
            <a:ext cx="6696744" cy="5472608"/>
          </a:xfrm>
          <a:prstGeom prst="rect">
            <a:avLst/>
          </a:prstGeom>
          <a:solidFill>
            <a:srgbClr val="FF0000"/>
          </a:solidFill>
          <a:ln w="28575">
            <a:noFill/>
            <a:round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899592" y="6015646"/>
            <a:ext cx="2531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/>
              <a:t>Художник Г. Куприянов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6091146" cy="5400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78106" y="5854934"/>
            <a:ext cx="2531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Художник Г. Куприянов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5123418_Slon_moska0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19519" y="0"/>
            <a:ext cx="5096697" cy="6767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icture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25" y="152089"/>
            <a:ext cx="5542418" cy="651727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796136" y="6300028"/>
            <a:ext cx="2755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 dirty="0"/>
              <a:t>Художник А. М. Савченко</a:t>
            </a:r>
          </a:p>
        </p:txBody>
      </p:sp>
    </p:spTree>
    <p:extLst>
      <p:ext uri="{BB962C8B-B14F-4D97-AF65-F5344CB8AC3E}">
        <p14:creationId xmlns:p14="http://schemas.microsoft.com/office/powerpoint/2010/main" val="184570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071538" y="2143116"/>
            <a:ext cx="64294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1187623" y="1628800"/>
            <a:ext cx="74168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 пару</a:t>
            </a:r>
          </a:p>
          <a:p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Рабочий лист, задание № 2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2910" y="2420888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 </a:t>
            </a:r>
            <a:r>
              <a:rPr lang="ru-RU" sz="4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Крылов</a:t>
            </a:r>
          </a:p>
          <a:p>
            <a:pPr algn="ctr"/>
            <a:r>
              <a:rPr lang="ru-RU" sz="4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 </a:t>
            </a:r>
            <a:r>
              <a:rPr lang="ru-RU" sz="4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Иван Андреевич</a:t>
            </a:r>
          </a:p>
          <a:p>
            <a:pPr algn="ctr"/>
            <a:r>
              <a:rPr lang="ru-RU" sz="4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(</a:t>
            </a:r>
            <a:r>
              <a:rPr lang="ru-RU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1769 - 1844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7" descr="lit41-0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0" y="11468"/>
            <a:ext cx="4429501" cy="666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993" y="5922368"/>
            <a:ext cx="44227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 Брюллов. Портрет И. А. Крылова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2000"/>
    </mc:Choice>
    <mc:Fallback xmlns="">
      <p:transition advTm="22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7689" y="1772816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Угадай  басню 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41052" y="3580796"/>
            <a:ext cx="63601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Рабочий лист, задание №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080899" y="1628800"/>
            <a:ext cx="6429420" cy="16986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Инсценирование басен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3" name="Picture 6" descr="Как нарисовать клюв вороны картинки Сайт о рисован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8564">
            <a:off x="232023" y="2551349"/>
            <a:ext cx="2881694" cy="3291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im1-tub-ru.yandex.net/i?id=157f14966e97d5d5f839074a91638f90-85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0720">
            <a:off x="5706557" y="2798810"/>
            <a:ext cx="3607523" cy="2789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3-tub-ru.yandex.net/i?id=72b8da45e08504efd86b65822ce4e778-96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33148"/>
            <a:ext cx="3633192" cy="29248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465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0853" y="1844824"/>
            <a:ext cx="72874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Чему учат басни </a:t>
            </a:r>
            <a:r>
              <a:rPr lang="ru-RU" sz="60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И.А.Крылова</a:t>
            </a:r>
            <a:r>
              <a:rPr lang="ru-RU" sz="60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?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Басни И. А. Крылова учат быть добрыми, честными, справедливыми. Хотя в баснях действуют животные</a:t>
            </a: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птицы или предметы, мы понимаем, что речь идет о </a:t>
            </a:r>
            <a:r>
              <a:rPr lang="ru-RU" alt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людях</a:t>
            </a:r>
            <a:r>
              <a:rPr lang="ru-RU" alt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Автор помогает нам оценить их поступки.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340768"/>
            <a:ext cx="7868372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задание: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Написать развернутый ответ на вопрос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выполнить задание № 4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41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548679"/>
            <a:ext cx="777686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не слыхал его живого слова?</a:t>
            </a:r>
          </a:p>
          <a:p>
            <a:pPr>
              <a:spcBef>
                <a:spcPct val="50000"/>
              </a:spcBef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в жизни с ним не встретился своей?</a:t>
            </a:r>
          </a:p>
          <a:p>
            <a:pPr>
              <a:spcBef>
                <a:spcPct val="50000"/>
              </a:spcBef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Бессмертные творения Крылова</a:t>
            </a:r>
          </a:p>
          <a:p>
            <a:pPr>
              <a:spcBef>
                <a:spcPct val="50000"/>
              </a:spcBef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с каждым годом любим все сильней.</a:t>
            </a:r>
          </a:p>
          <a:p>
            <a:pPr>
              <a:spcBef>
                <a:spcPct val="50000"/>
              </a:spcBef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школьной парты с ними мы сживались,</a:t>
            </a:r>
          </a:p>
          <a:p>
            <a:pPr>
              <a:spcBef>
                <a:spcPct val="50000"/>
              </a:spcBef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 дни букварь постигшие едва.</a:t>
            </a:r>
          </a:p>
          <a:p>
            <a:pPr>
              <a:spcBef>
                <a:spcPct val="50000"/>
              </a:spcBef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памяти навеки оставались</a:t>
            </a:r>
          </a:p>
          <a:p>
            <a:pPr>
              <a:spcBef>
                <a:spcPct val="50000"/>
              </a:spcBef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Крылатые крыловские слова.</a:t>
            </a:r>
          </a:p>
          <a:p>
            <a:pPr algn="r">
              <a:spcBef>
                <a:spcPct val="50000"/>
              </a:spcBef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 Исаковский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971600" y="548680"/>
            <a:ext cx="7272808" cy="19082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3888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Басенный мир </a:t>
            </a:r>
          </a:p>
          <a:p>
            <a:pPr algn="ctr"/>
            <a:r>
              <a:rPr lang="ru-RU" sz="3600" b="1" dirty="0">
                <a:solidFill>
                  <a:srgbClr val="3888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Ивана Андреевича Крылова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2996952"/>
            <a:ext cx="5904656" cy="2016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Люблю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случай есть, пороки пощипать.</a:t>
            </a:r>
          </a:p>
          <a:p>
            <a:pPr marL="0" indent="0" algn="r">
              <a:buNone/>
            </a:pP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И.А.Крылов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0"/>
          <p:cNvSpPr>
            <a:spLocks noChangeArrowheads="1"/>
          </p:cNvSpPr>
          <p:nvPr/>
        </p:nvSpPr>
        <p:spPr bwMode="auto">
          <a:xfrm>
            <a:off x="714348" y="4786322"/>
            <a:ext cx="750099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200" b="1" spc="150" dirty="0" smtClean="0">
                <a:ln w="11430"/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Крылов - самый народный поэт, превзошедший всех баснописцев</a:t>
            </a:r>
          </a:p>
          <a:p>
            <a:pPr algn="r"/>
            <a:r>
              <a:rPr lang="ru-RU" sz="2800" b="1" spc="150" dirty="0" smtClean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А.С.Пушкин</a:t>
            </a:r>
            <a:endParaRPr lang="ru-RU" sz="2800" b="1" spc="150" dirty="0">
              <a:ln w="1143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250px-Kiprensky_Pushkin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96048" y="332656"/>
            <a:ext cx="5733483" cy="4300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7" y="476672"/>
            <a:ext cx="8620685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Закончи предложение</a:t>
            </a: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  Басня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– это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  Мораль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– это …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«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Отец» жанра басни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- …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Русские </a:t>
            </a: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писатели-баснописцы: </a:t>
            </a:r>
            <a:endParaRPr lang="ru-RU" sz="4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700808"/>
            <a:ext cx="70172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Дайте определение </a:t>
            </a:r>
            <a:endParaRPr lang="ru-RU" altLang="ru-RU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аллегории</a:t>
            </a:r>
            <a:endParaRPr lang="ru-RU" alt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4176119" cy="366186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pres?slideindex=1&amp;slidetitle="/>
              </a:rPr>
              <a:t>Памятник И.А.Крылову 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pres?slideindex=1&amp;slidetitle="/>
              </a:rPr>
              <a:t>в Санкт – Петербурге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C:\Users\Таня\Desktop\памятник Крылову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663" y="-102590"/>
            <a:ext cx="4490065" cy="687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85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6136" y="1772816"/>
            <a:ext cx="3024336" cy="2262982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pres?slideindex=1&amp;slidetitle="/>
              </a:rPr>
              <a:t>Памятник И.А.Крылову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pres?slideindex=1&amp;slidetitle=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pres?slideindex=1&amp;slidetitle=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pres?slideindex=1&amp;slidetitle="/>
              </a:rPr>
              <a:t>Москве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Мила\Desktop\f3e09f5f630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807" y="3475"/>
            <a:ext cx="5331297" cy="685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61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437755"/>
            <a:ext cx="723018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– разминка</a:t>
            </a:r>
          </a:p>
          <a:p>
            <a:endParaRPr lang="ru-RU" sz="6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Угадай</a:t>
            </a:r>
          </a:p>
          <a:p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Продолжи крылатые слова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46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4428</TotalTime>
  <Words>263</Words>
  <Application>Microsoft Office PowerPoint</Application>
  <PresentationFormat>Экран (4:3)</PresentationFormat>
  <Paragraphs>70</Paragraphs>
  <Slides>25</Slides>
  <Notes>8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«Волшебный мир дедушки Крылова»</dc:title>
  <dc:creator>лидия александровна</dc:creator>
  <cp:lastModifiedBy>1</cp:lastModifiedBy>
  <cp:revision>456</cp:revision>
  <dcterms:created xsi:type="dcterms:W3CDTF">2011-08-15T05:28:18Z</dcterms:created>
  <dcterms:modified xsi:type="dcterms:W3CDTF">2014-10-13T19:06:57Z</dcterms:modified>
</cp:coreProperties>
</file>