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72" r:id="rId9"/>
    <p:sldId id="269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16633"/>
            <a:ext cx="7847856" cy="65527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ru-RU" sz="36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МБОУ Михневская СОШ</a:t>
            </a:r>
          </a:p>
          <a:p>
            <a:pPr algn="ctr"/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Зарождение и становление музея Боевой Славы</a:t>
            </a:r>
          </a:p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(у истоков создания  музея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</a:rPr>
              <a:t>Михневской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средней школы)</a:t>
            </a:r>
          </a:p>
          <a:p>
            <a:pPr algn="r"/>
            <a:r>
              <a:rPr lang="ru-RU" sz="2000" dirty="0" smtClean="0"/>
              <a:t>Автор :</a:t>
            </a:r>
          </a:p>
          <a:p>
            <a:pPr algn="r"/>
            <a:r>
              <a:rPr lang="ru-RU" sz="2000" dirty="0" smtClean="0"/>
              <a:t> Абжалимова И.А</a:t>
            </a:r>
          </a:p>
          <a:p>
            <a:pPr algn="r"/>
            <a:r>
              <a:rPr lang="ru-RU" sz="2000" dirty="0" smtClean="0"/>
              <a:t>Учитель истории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ихнево- 2013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tar_Victory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941168"/>
            <a:ext cx="2357422" cy="1346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908720"/>
            <a:ext cx="3532952" cy="45365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2400" i="1" dirty="0" smtClean="0"/>
              <a:t>В ходе работы над исследованием  были составлены: </a:t>
            </a:r>
          </a:p>
          <a:p>
            <a:r>
              <a:rPr lang="ru-RU" sz="2000" dirty="0" smtClean="0"/>
              <a:t>реестр приказов по школе </a:t>
            </a:r>
          </a:p>
          <a:p>
            <a:r>
              <a:rPr lang="ru-RU" sz="2000" dirty="0" smtClean="0"/>
              <a:t> таблица хронологии и географии поисковой работы </a:t>
            </a:r>
          </a:p>
          <a:p>
            <a:r>
              <a:rPr lang="ru-RU" sz="2000" dirty="0" smtClean="0"/>
              <a:t>проследили этапы зарождения и становления музея.</a:t>
            </a:r>
          </a:p>
          <a:p>
            <a:endParaRPr lang="ru-RU" sz="2400" dirty="0"/>
          </a:p>
        </p:txBody>
      </p:sp>
      <p:pic>
        <p:nvPicPr>
          <p:cNvPr id="4" name="Рисунок 3" descr="S73019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772816"/>
            <a:ext cx="3069457" cy="21880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Рисунок 4" descr="Star_Victory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9080" y="3861048"/>
            <a:ext cx="1845320" cy="1054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476672"/>
            <a:ext cx="6012668" cy="49685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i="1" dirty="0" smtClean="0"/>
              <a:t>Учениками выявлено:</a:t>
            </a:r>
          </a:p>
          <a:p>
            <a:pPr lvl="0"/>
            <a:r>
              <a:rPr lang="ru-RU" sz="2000" dirty="0" smtClean="0"/>
              <a:t>особо активно работа проводилась в 1966-1968гг., 1971-1973гг., 1980-1985гг., 2006-2012гг.,что связано с поиском материалов  для музея, формированием экспозиции, переездом в новое здание школы, возрождением военно-патриотического воспитания школьников.</a:t>
            </a:r>
          </a:p>
          <a:p>
            <a:pPr marL="82296" lvl="0" indent="0">
              <a:buNone/>
            </a:pPr>
            <a:endParaRPr lang="ru-RU" sz="2000" dirty="0" smtClean="0"/>
          </a:p>
          <a:p>
            <a:pPr lvl="0"/>
            <a:r>
              <a:rPr lang="ru-RU" sz="2000" dirty="0" smtClean="0"/>
              <a:t> нам удалось узнать имена создателей музея: Магницкого Е.А., Лосевой В.В., Егоровой О.Ф., Калашникова Ю.Ф.</a:t>
            </a:r>
          </a:p>
          <a:p>
            <a:pPr marL="82296" lvl="0" indent="0">
              <a:buNone/>
            </a:pPr>
            <a:endParaRPr lang="ru-RU" sz="2000" dirty="0" smtClean="0"/>
          </a:p>
          <a:p>
            <a:pPr lvl="0"/>
            <a:r>
              <a:rPr lang="ru-RU" sz="2000" dirty="0" smtClean="0"/>
              <a:t>в книге Памяти </a:t>
            </a:r>
            <a:r>
              <a:rPr lang="ru-RU" sz="2000" dirty="0" err="1" smtClean="0"/>
              <a:t>Михневской</a:t>
            </a:r>
            <a:r>
              <a:rPr lang="ru-RU" sz="2000" dirty="0" smtClean="0"/>
              <a:t> средней школы мы разыскали имена учеников активно участвовавших в поисковой работе и оформлении музея.</a:t>
            </a:r>
          </a:p>
          <a:p>
            <a:endParaRPr lang="ru-RU" sz="2000" dirty="0"/>
          </a:p>
        </p:txBody>
      </p:sp>
      <p:pic>
        <p:nvPicPr>
          <p:cNvPr id="5" name="Рисунок 4" descr="Star_Victory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4941168"/>
            <a:ext cx="1789439" cy="1022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836712"/>
            <a:ext cx="3456384" cy="47525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82296" indent="0" algn="ctr">
              <a:buNone/>
            </a:pPr>
            <a:r>
              <a:rPr lang="ru-RU" sz="2800" dirty="0" smtClean="0"/>
              <a:t> </a:t>
            </a:r>
          </a:p>
          <a:p>
            <a:pPr marL="82296" indent="0" algn="ctr">
              <a:buNone/>
            </a:pPr>
            <a:r>
              <a:rPr lang="ru-RU" sz="2600" dirty="0" smtClean="0"/>
              <a:t>Двери музея  открыты для учеников, гостей, жителей поселка. В этом году  наша школа будет отмечать 75-летие первого выпуска.. В день празднования юбилея  мы будем проводить экскурсии для выпускников разных лет. </a:t>
            </a:r>
          </a:p>
          <a:p>
            <a:pPr algn="ctr"/>
            <a:endParaRPr lang="ru-RU" sz="2600" dirty="0"/>
          </a:p>
        </p:txBody>
      </p:sp>
      <p:pic>
        <p:nvPicPr>
          <p:cNvPr id="4" name="Рисунок 3" descr="IMG_63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340769"/>
            <a:ext cx="2689499" cy="1944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Star_Victory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5157192"/>
            <a:ext cx="1872208" cy="106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801778" cy="214311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63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276872"/>
            <a:ext cx="5506991" cy="3672408"/>
          </a:xfrm>
          <a:ln w="57150">
            <a:solidFill>
              <a:srgbClr val="FFC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0"/>
            <a:ext cx="7600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Наш край имеет свою историю и богатое прошлое. История малой родины  хранит немало загадок, поэтому ее необходимо изучать и сохранять. 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	В нашей школе работает музей боевой славы. Он  - центр сохранения истории родного края, поселка Михнево, его жителей, истории нашей школы и ее учеников и учителей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321"/>
            <a:ext cx="734481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2700" i="1" dirty="0" smtClean="0">
                <a:solidFill>
                  <a:schemeClr val="tx1"/>
                </a:solidFill>
                <a:effectLst/>
              </a:rPr>
              <a:t>Задачи исследования</a:t>
            </a:r>
            <a:endParaRPr lang="ru-RU" sz="2700" i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844824"/>
            <a:ext cx="7499176" cy="44645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600" dirty="0" smtClean="0"/>
              <a:t>Систематизировать документы по созданию музея (приказы по школе, записи в Книге отзывов);</a:t>
            </a:r>
          </a:p>
          <a:p>
            <a:pPr lvl="0"/>
            <a:r>
              <a:rPr lang="ru-RU" sz="2600" dirty="0" smtClean="0"/>
              <a:t>Выявить основные вехи создания музея</a:t>
            </a:r>
          </a:p>
          <a:p>
            <a:pPr lvl="0"/>
            <a:r>
              <a:rPr lang="ru-RU" sz="2600" dirty="0" smtClean="0"/>
              <a:t>Собрать материал об основателях музея</a:t>
            </a:r>
          </a:p>
          <a:p>
            <a:pPr lvl="0"/>
            <a:r>
              <a:rPr lang="ru-RU" sz="2600" dirty="0" smtClean="0"/>
              <a:t>Провести опрос учителей,  выпускников, учащихся школы («Что вы знаете о создателях музея?»)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548680"/>
            <a:ext cx="7499176" cy="57606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i="1" dirty="0" smtClean="0"/>
              <a:t>Этапы работы над исследованием:</a:t>
            </a:r>
          </a:p>
          <a:p>
            <a:pPr>
              <a:buNone/>
            </a:pPr>
            <a:endParaRPr lang="ru-RU" sz="2400" i="1" dirty="0" smtClean="0"/>
          </a:p>
          <a:p>
            <a:r>
              <a:rPr lang="ru-RU" sz="2000" b="1" dirty="0" smtClean="0"/>
              <a:t>1 этап</a:t>
            </a:r>
            <a:r>
              <a:rPr lang="ru-RU" sz="2000" dirty="0" smtClean="0"/>
              <a:t> – посещение экскурсий в музее, сбор информации о зарождении поисковой работы и создания музея (ноябрь-декабрь 2012года). </a:t>
            </a:r>
          </a:p>
          <a:p>
            <a:r>
              <a:rPr lang="ru-RU" sz="2000" b="1" dirty="0" smtClean="0"/>
              <a:t>2 этап</a:t>
            </a:r>
            <a:r>
              <a:rPr lang="ru-RU" sz="2000" dirty="0" smtClean="0"/>
              <a:t>  -  беседы с руководителем музея и одним из его создателей Лосевой Валентиной Васильевной  ( январь 2013года).</a:t>
            </a:r>
          </a:p>
          <a:p>
            <a:r>
              <a:rPr lang="ru-RU" sz="2000" b="1" dirty="0" smtClean="0"/>
              <a:t>3 этап  - </a:t>
            </a:r>
            <a:r>
              <a:rPr lang="ru-RU" sz="2000" dirty="0" smtClean="0"/>
              <a:t>систематизация собранного материала, составление коллажа «Основатели музея», написание исследовательской работы, подготовка видео презентации (февраль 2013 года).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340768"/>
            <a:ext cx="7211144" cy="49685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sz="4000" b="1" dirty="0" smtClean="0"/>
          </a:p>
          <a:p>
            <a:pPr algn="ctr">
              <a:buNone/>
            </a:pPr>
            <a:r>
              <a:rPr lang="ru-RU" sz="2400" i="1" dirty="0" smtClean="0"/>
              <a:t>Основные сведения об основателях и этапах создания музея были получены:</a:t>
            </a:r>
          </a:p>
          <a:p>
            <a:pPr lvl="0"/>
            <a:r>
              <a:rPr lang="ru-RU" sz="2000" dirty="0" smtClean="0"/>
              <a:t>из школьной книги приказов;</a:t>
            </a:r>
          </a:p>
          <a:p>
            <a:pPr lvl="0"/>
            <a:r>
              <a:rPr lang="ru-RU" sz="2000" dirty="0" smtClean="0"/>
              <a:t>книги отзывов об экскурсиях в музее;</a:t>
            </a:r>
          </a:p>
          <a:p>
            <a:pPr lvl="0"/>
            <a:r>
              <a:rPr lang="ru-RU" sz="2000" dirty="0" smtClean="0"/>
              <a:t>воспоминаний Лосевой В.В. - учителя истории </a:t>
            </a:r>
            <a:r>
              <a:rPr lang="ru-RU" sz="2000" dirty="0" err="1" smtClean="0"/>
              <a:t>Михневской</a:t>
            </a:r>
            <a:r>
              <a:rPr lang="ru-RU" sz="2000" dirty="0" smtClean="0"/>
              <a:t> средней       школы и одновременно участницы  создания музея; </a:t>
            </a:r>
          </a:p>
          <a:p>
            <a:pPr lvl="0"/>
            <a:r>
              <a:rPr lang="ru-RU" sz="2000" dirty="0" smtClean="0"/>
              <a:t>публикаций Егоровой О.Ф.;</a:t>
            </a:r>
          </a:p>
          <a:p>
            <a:pPr lvl="0"/>
            <a:r>
              <a:rPr lang="ru-RU" sz="2000" dirty="0" smtClean="0"/>
              <a:t>материалов музея.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764704"/>
            <a:ext cx="3898776" cy="46085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2296" indent="0" algn="ctr">
              <a:buNone/>
            </a:pPr>
            <a:r>
              <a:rPr lang="ru-RU" sz="2400" i="1" dirty="0" smtClean="0"/>
              <a:t> </a:t>
            </a:r>
            <a:r>
              <a:rPr lang="en-US" sz="2400" i="1" dirty="0" smtClean="0"/>
              <a:t>I</a:t>
            </a:r>
            <a:r>
              <a:rPr lang="ru-RU" sz="2400" i="1" dirty="0" smtClean="0"/>
              <a:t> этап. </a:t>
            </a:r>
          </a:p>
          <a:p>
            <a:pPr marL="82296" indent="0" algn="ctr">
              <a:buNone/>
            </a:pPr>
            <a:r>
              <a:rPr lang="ru-RU" sz="2400" i="1" dirty="0" smtClean="0"/>
              <a:t> У истоков создание музея.</a:t>
            </a:r>
          </a:p>
          <a:p>
            <a:pPr marL="82296" indent="0" algn="ctr">
              <a:buNone/>
            </a:pPr>
            <a:r>
              <a:rPr lang="ru-RU" sz="2400" i="1" dirty="0" smtClean="0"/>
              <a:t> Поисковая работа.</a:t>
            </a:r>
          </a:p>
          <a:p>
            <a:pPr marL="82296" indent="0" algn="ctr">
              <a:buNone/>
            </a:pPr>
            <a:endParaRPr lang="ru-RU" sz="2000" dirty="0" smtClean="0"/>
          </a:p>
          <a:p>
            <a:pPr algn="ctr"/>
            <a:r>
              <a:rPr lang="ru-RU" sz="2000" dirty="0" smtClean="0"/>
              <a:t>С 1960 по 1983 год директором школы  был Магницкий Е.А..По профессии он был учителем истории.  Проблема сохранения памяти о своей земле, ее истории, земляках всегда была близка ему</a:t>
            </a:r>
          </a:p>
          <a:p>
            <a:pPr algn="ctr"/>
            <a:endParaRPr lang="ru-RU" sz="2400" dirty="0"/>
          </a:p>
        </p:txBody>
      </p:sp>
      <p:pic>
        <p:nvPicPr>
          <p:cNvPr id="4" name="Рисунок 3" descr="IMG_63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358447" y="1582233"/>
            <a:ext cx="2744924" cy="1829949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5" name="Рисунок 4" descr="Star_Victory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840" y="3881177"/>
            <a:ext cx="1122031" cy="641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1628800"/>
            <a:ext cx="3816424" cy="43924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sz="4300" b="1" i="1" dirty="0" smtClean="0"/>
          </a:p>
          <a:p>
            <a:pPr algn="ctr">
              <a:buNone/>
            </a:pPr>
            <a:r>
              <a:rPr lang="en-US" sz="7400" i="1" dirty="0" smtClean="0"/>
              <a:t>II</a:t>
            </a:r>
            <a:r>
              <a:rPr lang="ru-RU" sz="7400" i="1" dirty="0" smtClean="0"/>
              <a:t> этап.</a:t>
            </a:r>
            <a:endParaRPr lang="en-US" sz="7400" i="1" dirty="0" smtClean="0"/>
          </a:p>
          <a:p>
            <a:pPr algn="ctr">
              <a:buNone/>
            </a:pPr>
            <a:r>
              <a:rPr lang="ru-RU" sz="7400" i="1" dirty="0" smtClean="0"/>
              <a:t> Создание музея.</a:t>
            </a:r>
          </a:p>
          <a:p>
            <a:pPr algn="ctr">
              <a:buNone/>
            </a:pPr>
            <a:endParaRPr lang="ru-RU" sz="4300" dirty="0" smtClean="0"/>
          </a:p>
          <a:p>
            <a:r>
              <a:rPr lang="ru-RU" sz="6200" dirty="0" smtClean="0"/>
              <a:t>Документы, фотографии, некоторые экспонаты были собраны в течении 1965-1966  учебного года , весной 1966 началась обработка материала и оформление экспозиции.  Экспозицию музея было решено разместить на втором этаже в коридоре школы. </a:t>
            </a:r>
          </a:p>
          <a:p>
            <a:endParaRPr lang="ru-RU" dirty="0"/>
          </a:p>
        </p:txBody>
      </p:sp>
      <p:pic>
        <p:nvPicPr>
          <p:cNvPr id="4" name="Рисунок 3" descr="IMG_63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849" y="2420888"/>
            <a:ext cx="3124923" cy="2083282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404664"/>
            <a:ext cx="7200800" cy="540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/>
              <a:t> </a:t>
            </a:r>
            <a:r>
              <a:rPr lang="en-US" sz="2400" i="1" dirty="0" smtClean="0"/>
              <a:t>III</a:t>
            </a:r>
            <a:r>
              <a:rPr lang="ru-RU" sz="2400" i="1" dirty="0" smtClean="0"/>
              <a:t> этап. </a:t>
            </a:r>
            <a:endParaRPr lang="en-US" sz="2400" i="1" dirty="0" smtClean="0"/>
          </a:p>
          <a:p>
            <a:pPr algn="ctr">
              <a:buNone/>
            </a:pPr>
            <a:r>
              <a:rPr lang="ru-RU" sz="2400" i="1" dirty="0" smtClean="0"/>
              <a:t>Туристско-поисковая работа на местах боев.</a:t>
            </a:r>
          </a:p>
          <a:p>
            <a:pPr algn="ctr">
              <a:buNone/>
            </a:pPr>
            <a:endParaRPr lang="ru-RU" sz="2400" b="1" i="1" dirty="0"/>
          </a:p>
          <a:p>
            <a:pPr algn="ctr">
              <a:buNone/>
            </a:pPr>
            <a:endParaRPr lang="ru-RU" sz="2400" dirty="0" smtClean="0"/>
          </a:p>
          <a:p>
            <a:r>
              <a:rPr lang="ru-RU" sz="2000" dirty="0" smtClean="0"/>
              <a:t>Летом 1966 года через московское экскурсионное бюро «Спутник» для учеников </a:t>
            </a:r>
            <a:r>
              <a:rPr lang="ru-RU" sz="2000" dirty="0" err="1" smtClean="0"/>
              <a:t>Михневской</a:t>
            </a:r>
            <a:r>
              <a:rPr lang="ru-RU" sz="2000" dirty="0" smtClean="0"/>
              <a:t> средней школы в сопровождении учителей были организованы поездки в города-Герои.</a:t>
            </a:r>
          </a:p>
          <a:p>
            <a:r>
              <a:rPr lang="ru-RU" sz="2000" dirty="0" smtClean="0"/>
              <a:t>В местах боев были  разрешены раскопки и сбор материала (осколки снарядов, солдатские каски и котелки, гильзы и др.).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980728"/>
            <a:ext cx="4361688" cy="50131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2400" i="1" dirty="0" smtClean="0"/>
              <a:t>IV </a:t>
            </a:r>
            <a:r>
              <a:rPr lang="ru-RU" sz="2400" i="1" dirty="0" smtClean="0"/>
              <a:t>этап.</a:t>
            </a:r>
            <a:endParaRPr lang="en-US" sz="2400" i="1" dirty="0" smtClean="0"/>
          </a:p>
          <a:p>
            <a:pPr algn="ctr">
              <a:buNone/>
            </a:pPr>
            <a:r>
              <a:rPr lang="ru-RU" sz="2400" i="1" dirty="0" smtClean="0"/>
              <a:t> Переезд в новое здание школы.</a:t>
            </a:r>
            <a:endParaRPr lang="ru-RU" sz="2400" dirty="0" smtClean="0"/>
          </a:p>
          <a:p>
            <a:r>
              <a:rPr lang="ru-RU" sz="2000" dirty="0" smtClean="0"/>
              <a:t>    В 1971 году было построено новое здание средней школы в Михнево. </a:t>
            </a:r>
          </a:p>
          <a:p>
            <a:r>
              <a:rPr lang="ru-RU" sz="2000" dirty="0" smtClean="0"/>
              <a:t> Новое возрождение музея связано с именем военрука </a:t>
            </a:r>
            <a:r>
              <a:rPr lang="ru-RU" sz="2000" dirty="0" err="1" smtClean="0"/>
              <a:t>Михневской</a:t>
            </a:r>
            <a:r>
              <a:rPr lang="ru-RU" sz="2000" dirty="0" smtClean="0"/>
              <a:t> средней школы Калашникова Юрия Федоровича, участника ВОВ.. </a:t>
            </a:r>
            <a:endParaRPr lang="ru-RU" sz="2000" dirty="0"/>
          </a:p>
        </p:txBody>
      </p:sp>
      <p:pic>
        <p:nvPicPr>
          <p:cNvPr id="4" name="Рисунок 3" descr="IMG_63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196752"/>
            <a:ext cx="2382011" cy="35730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Рисунок 4" descr="Star_Victory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5013176"/>
            <a:ext cx="2160240" cy="1234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211</TotalTime>
  <Words>533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Презентация PowerPoint</vt:lpstr>
      <vt:lpstr> </vt:lpstr>
      <vt:lpstr> Задачи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кирилл</cp:lastModifiedBy>
  <cp:revision>29</cp:revision>
  <dcterms:created xsi:type="dcterms:W3CDTF">2013-03-13T17:32:10Z</dcterms:created>
  <dcterms:modified xsi:type="dcterms:W3CDTF">2014-08-05T05:28:56Z</dcterms:modified>
</cp:coreProperties>
</file>