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70" r:id="rId5"/>
    <p:sldId id="281" r:id="rId6"/>
    <p:sldId id="267" r:id="rId7"/>
    <p:sldId id="274" r:id="rId8"/>
    <p:sldId id="259" r:id="rId9"/>
    <p:sldId id="265" r:id="rId10"/>
    <p:sldId id="269" r:id="rId11"/>
    <p:sldId id="264" r:id="rId12"/>
    <p:sldId id="260" r:id="rId13"/>
    <p:sldId id="268" r:id="rId14"/>
    <p:sldId id="266" r:id="rId15"/>
    <p:sldId id="261" r:id="rId16"/>
    <p:sldId id="273" r:id="rId17"/>
    <p:sldId id="279" r:id="rId18"/>
    <p:sldId id="272" r:id="rId19"/>
    <p:sldId id="262" r:id="rId20"/>
    <p:sldId id="275" r:id="rId21"/>
    <p:sldId id="276" r:id="rId22"/>
    <p:sldId id="280" r:id="rId23"/>
    <p:sldId id="278" r:id="rId24"/>
    <p:sldId id="282" r:id="rId25"/>
    <p:sldId id="283" r:id="rId26"/>
    <p:sldId id="26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B4995-D023-4121-9AD0-EE69ED33B564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82396-D45D-43E7-B61E-42C42E611F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14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82396-D45D-43E7-B61E-42C42E611F1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82396-D45D-43E7-B61E-42C42E611F1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F08D5A7-EB02-4F15-8253-737A03D58639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4ED5C05-6284-453C-8B8E-94E2C3998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1142984"/>
            <a:ext cx="7406640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/>
              <a:t>Декада математики, физики, информатики</a:t>
            </a:r>
            <a:endParaRPr lang="ru-RU" sz="6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4500570"/>
            <a:ext cx="3571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Руководитель  методического  объединения  учителей математики, физики и информатики</a:t>
            </a:r>
          </a:p>
          <a:p>
            <a:pPr algn="ctr"/>
            <a:r>
              <a:rPr lang="ru-RU" b="1" dirty="0" err="1" smtClean="0"/>
              <a:t>Мрясева</a:t>
            </a:r>
            <a:r>
              <a:rPr lang="ru-RU" b="1" dirty="0" smtClean="0"/>
              <a:t> О.З.</a:t>
            </a:r>
          </a:p>
          <a:p>
            <a:pPr algn="ctr"/>
            <a:r>
              <a:rPr lang="ru-RU" b="1" dirty="0" smtClean="0"/>
              <a:t>2010-2011 учебный год</a:t>
            </a:r>
            <a:endParaRPr lang="ru-RU" b="1" dirty="0"/>
          </a:p>
        </p:txBody>
      </p:sp>
      <p:pic>
        <p:nvPicPr>
          <p:cNvPr id="3" name="Picture 2" descr="F: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000372"/>
            <a:ext cx="3700383" cy="2805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5500726" cy="857256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chemeClr val="accent3"/>
                </a:solidFill>
                <a:effectLst/>
              </a:rPr>
              <a:t>Игра  «Поле чудес»</a:t>
            </a:r>
            <a:endParaRPr lang="ru-RU" sz="3600" b="1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4429156" cy="263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714752"/>
            <a:ext cx="493298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628" y="207167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Победитель игры Попов Вова, обучающийся 5б класса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471488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Участники игры – обучающиеся 5а , 5б и 5в  классов</a:t>
            </a: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07249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Игра  «Поле чудес»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Тема: «Великие ученые - математики»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857628"/>
            <a:ext cx="54136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449421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4643446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Игра в 7б классе</a:t>
            </a:r>
            <a:endParaRPr lang="ru-RU" sz="2800" b="1" dirty="0"/>
          </a:p>
        </p:txBody>
      </p:sp>
      <p:pic>
        <p:nvPicPr>
          <p:cNvPr id="6" name="Picture 5" descr="ED00019_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1785926"/>
            <a:ext cx="171038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День третий </a:t>
            </a:r>
            <a:br>
              <a:rPr lang="ru-RU" sz="4000" b="1" dirty="0" smtClean="0"/>
            </a:br>
            <a:r>
              <a:rPr lang="ru-RU" sz="4000" b="1" dirty="0" smtClean="0"/>
              <a:t>«Измерения, вычисления»</a:t>
            </a:r>
            <a:endParaRPr lang="ru-RU" sz="4000" b="1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28662" y="1500174"/>
            <a:ext cx="5014193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План дня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</a:rPr>
              <a:t>*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Викторины на уроках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Меры длины, площади, массы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(5-6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Первенство по устному счету (5-11 классы)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</a:rPr>
              <a:t>*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Выставка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Старинные отечественные задачи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Компьютерный интеллектуальный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марафон  для 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5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-7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классов,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14-30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Каб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302,306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42" name="Picture 2" descr="Изображение 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3643314"/>
            <a:ext cx="2657475" cy="30368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429124" y="135729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Афоризм дня:</a:t>
            </a:r>
          </a:p>
          <a:p>
            <a:pPr marR="0" lvl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Никакой достоверности нет в науках там, </a:t>
            </a:r>
          </a:p>
          <a:p>
            <a:pPr marR="0" lvl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нельзя приложить ни одной из математических наук,</a:t>
            </a:r>
          </a:p>
          <a:p>
            <a:pPr marR="0" lvl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в том, что не имеет связи с математикой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R="0" lvl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Л.да Винчи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Первенство по устному счету 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среди 5-11 классов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071942"/>
            <a:ext cx="560898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38263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19" y="1500174"/>
            <a:ext cx="373194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7158" y="4000504"/>
            <a:ext cx="1714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Первенство провели</a:t>
            </a:r>
          </a:p>
          <a:p>
            <a:pPr algn="ctr"/>
            <a:r>
              <a:rPr lang="ru-RU" b="1" dirty="0" smtClean="0"/>
              <a:t>обучающиеся 8б класса Стецюк Маша и </a:t>
            </a:r>
            <a:r>
              <a:rPr lang="ru-RU" b="1" dirty="0" err="1" smtClean="0"/>
              <a:t>Немытова</a:t>
            </a:r>
            <a:r>
              <a:rPr lang="ru-RU" b="1" dirty="0" smtClean="0"/>
              <a:t> Настя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Интеллектуальный турнир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среди 5-7 классов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428736"/>
            <a:ext cx="377192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4000504"/>
            <a:ext cx="5382528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00174"/>
            <a:ext cx="435802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607223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День четвертый «Наука»</a:t>
            </a:r>
            <a:endParaRPr lang="ru-RU" b="1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14348" y="2000240"/>
            <a:ext cx="457465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План дня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</a:rPr>
              <a:t>*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Научный фильм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Никола Тесла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Участие в школьной научно-практической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конференции «Путь к успеху»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14.30,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каб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306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Компьютерная презентация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«Применение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нанотехнологий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  дома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14-30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</a:rPr>
              <a:t>каб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lang="en-US" b="1" dirty="0" err="1" smtClean="0">
                <a:solidFill>
                  <a:srgbClr val="000000"/>
                </a:solidFill>
                <a:latin typeface="Times New Roman" pitchFamily="18" charset="0"/>
              </a:rPr>
              <a:t>302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Конкурс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 ребусов, шарад, кроссвордов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</a:rPr>
              <a:t>»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</a:rPr>
              <a:t>5-11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классы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14.30,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каб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308, 311, 315, 317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218" name="Picture 2" descr="Изображение 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8" y="2928934"/>
            <a:ext cx="2925762" cy="37433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357422" y="1142984"/>
            <a:ext cx="3206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143372" y="1142984"/>
            <a:ext cx="47149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indent="0"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Афоризм дня:</a:t>
            </a:r>
          </a:p>
          <a:p>
            <a:pPr marR="0" indent="0"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R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мы действительно  что – то знаем, </a:t>
            </a:r>
          </a:p>
          <a:p>
            <a:pPr marR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мы знаем это благодаря изучению </a:t>
            </a:r>
          </a:p>
          <a:p>
            <a:pPr marR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математики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R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Гассенда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R="0" indent="0" algn="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57166"/>
            <a:ext cx="12367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14356"/>
            <a:ext cx="7638868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28728" y="514351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Доклад по физике  по теме «Звук».</a:t>
            </a:r>
          </a:p>
          <a:p>
            <a:pPr algn="ctr"/>
            <a:r>
              <a:rPr lang="ru-RU" b="1" dirty="0" smtClean="0"/>
              <a:t>Выступает </a:t>
            </a:r>
            <a:r>
              <a:rPr lang="ru-RU" b="1" dirty="0" err="1" smtClean="0"/>
              <a:t>Закирова</a:t>
            </a:r>
            <a:r>
              <a:rPr lang="ru-RU" b="1" dirty="0" smtClean="0"/>
              <a:t> Лилия, обучающаяся 9а класса (2 место).</a:t>
            </a:r>
          </a:p>
          <a:p>
            <a:pPr algn="ctr"/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5857892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Руководитель </a:t>
            </a:r>
            <a:r>
              <a:rPr lang="ru-RU" b="1" dirty="0" err="1" smtClean="0"/>
              <a:t>Пекшеева</a:t>
            </a:r>
            <a:r>
              <a:rPr lang="ru-RU" b="1" dirty="0" smtClean="0"/>
              <a:t> В.Ф.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00364" cy="225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714356"/>
            <a:ext cx="738559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142944" y="5286388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Выступление </a:t>
            </a:r>
            <a:r>
              <a:rPr lang="ru-RU" b="1" dirty="0" err="1" smtClean="0"/>
              <a:t>Манахова</a:t>
            </a:r>
            <a:r>
              <a:rPr lang="ru-RU" b="1" dirty="0" smtClean="0"/>
              <a:t> Святослава, </a:t>
            </a:r>
          </a:p>
          <a:p>
            <a:pPr algn="ctr"/>
            <a:r>
              <a:rPr lang="ru-RU" b="1" dirty="0" smtClean="0"/>
              <a:t>обучающегося  6б класса </a:t>
            </a:r>
          </a:p>
          <a:p>
            <a:pPr algn="ctr"/>
            <a:r>
              <a:rPr lang="ru-RU" b="1" dirty="0" smtClean="0"/>
              <a:t>по теме  «Математика и музыка». (1 место)</a:t>
            </a:r>
          </a:p>
          <a:p>
            <a:pPr algn="ctr"/>
            <a:r>
              <a:rPr lang="ru-RU" b="1" dirty="0" smtClean="0"/>
              <a:t>Руководитель  </a:t>
            </a:r>
            <a:r>
              <a:rPr lang="ru-RU" b="1" dirty="0" err="1" smtClean="0"/>
              <a:t>Сабирова</a:t>
            </a:r>
            <a:r>
              <a:rPr lang="ru-RU" b="1" dirty="0" smtClean="0"/>
              <a:t> Г.А.</a:t>
            </a:r>
            <a:endParaRPr lang="ru-RU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5748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556528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Решение кроссвордов по алгебре, геометрии, физике, информатике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928802"/>
            <a:ext cx="848008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0"/>
            <a:ext cx="1643074" cy="3172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День пятый «Поэзия»</a:t>
            </a:r>
            <a:endParaRPr lang="ru-RU" b="1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285852" y="2285992"/>
            <a:ext cx="4849276" cy="38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План дня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</a:rPr>
              <a:t>*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Стихи о математике и о математиках,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 геометрических фигурах,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об арифметических знаках, о законах алгебры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 уроках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ymbol" pitchFamily="18" charset="2"/>
              </a:rPr>
              <a:t>*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</a:rPr>
              <a:t>Игра - викторина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 физике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«Физика и литература»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14.30.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каб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306 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Компьютерные логические игры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14.30.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каб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302 (8-9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)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5500694" y="1071546"/>
            <a:ext cx="335758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Афоризм дня:</a:t>
            </a:r>
          </a:p>
          <a:p>
            <a:pPr lvl="0"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 должен быть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поэтом в душе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Ковалевская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8195" name="Picture 3" descr="j028544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3429000"/>
            <a:ext cx="2402665" cy="22860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357166"/>
            <a:ext cx="4422276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Цели декады </a:t>
            </a:r>
            <a:endParaRPr lang="ru-RU" sz="4800" b="1" dirty="0"/>
          </a:p>
        </p:txBody>
      </p:sp>
      <p:pic>
        <p:nvPicPr>
          <p:cNvPr id="1026" name="Picture 2" descr="400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6613" y="357166"/>
            <a:ext cx="1957387" cy="1065213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7224" y="1214422"/>
            <a:ext cx="75724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14282" y="2000240"/>
            <a:ext cx="8715436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4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предметных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межпредметных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компетенций школьников;</a:t>
            </a:r>
          </a:p>
          <a:p>
            <a:pPr lvl="4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Способствовать активизации познавательной деятельности учащихся в предметных областях «Математика», «Физика», «Информатика», вовлечению учащихся в самостоятельную творческую деятельность, повышению их интереса к изучаемым учебным дисциплинам;</a:t>
            </a:r>
          </a:p>
          <a:p>
            <a:pPr lvl="4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Способствовать реализации интеллектуального и творческого потенциала учащихся, повышению уровня развития, расширению кругозора;</a:t>
            </a:r>
          </a:p>
          <a:p>
            <a:pPr lvl="4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Способствовать духовно-нравственному воспитанию учащихся.</a:t>
            </a:r>
            <a:endParaRPr lang="ru-RU" sz="20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846" y="214290"/>
            <a:ext cx="287595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5114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Игра по физике «Физика и литература»</a:t>
            </a:r>
            <a:endParaRPr lang="ru-RU" sz="3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000108"/>
            <a:ext cx="5309457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857628"/>
            <a:ext cx="5221549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6429388" y="4643446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Команда обучающихся </a:t>
            </a:r>
          </a:p>
          <a:p>
            <a:pPr algn="ctr"/>
            <a:r>
              <a:rPr lang="ru-RU" sz="2400" b="1" dirty="0" smtClean="0"/>
              <a:t>8а класса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192880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1857364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Конкурс «Физика и сказки»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Конкурс компьютерных презентаций </a:t>
            </a:r>
            <a:br>
              <a:rPr lang="ru-RU" sz="3200" b="1" dirty="0" smtClean="0">
                <a:latin typeface="Georgia" pitchFamily="18" charset="0"/>
              </a:rPr>
            </a:br>
            <a:r>
              <a:rPr lang="ru-RU" sz="3200" b="1" dirty="0" smtClean="0">
                <a:latin typeface="Georgia" pitchFamily="18" charset="0"/>
              </a:rPr>
              <a:t>«Решение логических задач»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714488"/>
            <a:ext cx="5407106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143380"/>
            <a:ext cx="4032029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214942" y="4929198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Представляет свою  презентацию Васильев Илья, обучающийся 5б класса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«СВОЯ ИГРА»  в 9б классе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6143668" cy="31877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786190"/>
            <a:ext cx="4357718" cy="2733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498080" cy="5072098"/>
          </a:xfrm>
        </p:spPr>
        <p:txBody>
          <a:bodyPr>
            <a:normAutofit fontScale="90000"/>
          </a:bodyPr>
          <a:lstStyle/>
          <a:p>
            <a:pPr marL="857250" indent="-857250"/>
            <a:r>
              <a:rPr lang="ru-RU" b="1" dirty="0" smtClean="0"/>
              <a:t>	Международный конкурс «Кенгуру» (70 участников)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Заочная олимпиада по геометрии среди обучающихся 5-11 классов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429132"/>
            <a:ext cx="2214578" cy="2214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92867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Результаты международного математического чемпионата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452194"/>
              </p:ext>
            </p:extLst>
          </p:nvPr>
        </p:nvGraphicFramePr>
        <p:xfrm>
          <a:off x="1500166" y="2428868"/>
          <a:ext cx="6500857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861"/>
                <a:gridCol w="1699861"/>
                <a:gridCol w="1585025"/>
                <a:gridCol w="15161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Фамилия, имя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Место </a:t>
                      </a:r>
                    </a:p>
                    <a:p>
                      <a:pPr algn="ctr"/>
                      <a:r>
                        <a:rPr lang="ru-RU" dirty="0" smtClean="0"/>
                        <a:t>в  районе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Место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в  регионе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/>
                        <a:t>Раупов</a:t>
                      </a:r>
                      <a:r>
                        <a:rPr lang="ru-RU" b="1" dirty="0" smtClean="0"/>
                        <a:t> Ильдар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10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Попов Вова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5б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000108"/>
            <a:ext cx="7498080" cy="450059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Городское заседание учителей математики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/>
              <a:t>Присутствовало 17 учителей математики </a:t>
            </a:r>
            <a:br>
              <a:rPr lang="ru-RU" sz="2400" b="1" dirty="0" smtClean="0"/>
            </a:br>
            <a:r>
              <a:rPr lang="ru-RU" sz="2400" b="1" dirty="0" smtClean="0"/>
              <a:t>школ города </a:t>
            </a:r>
            <a:br>
              <a:rPr lang="ru-RU" sz="2400" b="1" dirty="0" smtClean="0"/>
            </a:br>
            <a:endParaRPr lang="ru-RU" sz="24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000240"/>
            <a:ext cx="3206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714356"/>
            <a:ext cx="557216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Подведение итогов недели</a:t>
            </a:r>
            <a:endParaRPr lang="ru-RU" sz="48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Награждение победителей в отдельных  номинациях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5" name="Picture 5" descr="BD05097_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10530">
            <a:off x="439611" y="4209206"/>
            <a:ext cx="1710718" cy="1760812"/>
          </a:xfrm>
          <a:prstGeom prst="rect">
            <a:avLst/>
          </a:prstGeom>
          <a:noFill/>
          <a:ln/>
        </p:spPr>
      </p:pic>
      <p:pic>
        <p:nvPicPr>
          <p:cNvPr id="6" name="Picture 7" descr="восклицательный знак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571480"/>
            <a:ext cx="47466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День первый  «Открытие»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643050"/>
            <a:ext cx="514353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endParaRPr lang="en-US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План дня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Symbol" pitchFamily="18" charset="2"/>
              </a:rPr>
              <a:t>*</a:t>
            </a: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Открытие недели 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Знакомство с планом недели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Symbol" pitchFamily="18" charset="2"/>
              </a:rPr>
              <a:t>*</a:t>
            </a: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Выставки творческих работ 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математике, физике, информатике 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Symbol" pitchFamily="18" charset="2"/>
              </a:rPr>
              <a:t>*</a:t>
            </a: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Компьютерные рисунки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«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12 апреля – Всемирный день авиации и космонавтики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00" b="1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  <a:latin typeface="Symbol" pitchFamily="18" charset="2"/>
              </a:rPr>
              <a:t>*</a:t>
            </a:r>
            <a:r>
              <a:rPr lang="en-US" sz="1000" b="1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Объявление конкурса на  лучшую тетрадь</a:t>
            </a:r>
            <a:endParaRPr lang="ru-RU" sz="900" b="1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9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1214422"/>
            <a:ext cx="4572000" cy="19082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Афоризм дня: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«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О, сколько нам открытий чудных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готовят просвещенья дух,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опыт, сын ошибок трудных,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гений, парадоксов друг,...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»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А.С. Пушкин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Arial" pitchFamily="34" charset="0"/>
            </a:endParaRPr>
          </a:p>
        </p:txBody>
      </p:sp>
      <p:pic>
        <p:nvPicPr>
          <p:cNvPr id="12290" name="Picture 2" descr="bd05092_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3286124"/>
            <a:ext cx="3095625" cy="3024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642918"/>
            <a:ext cx="2932928" cy="30118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Оформлены  стенды</a:t>
            </a:r>
            <a:br>
              <a:rPr lang="ru-RU" sz="3200" b="1" dirty="0" smtClean="0"/>
            </a:br>
            <a:r>
              <a:rPr lang="ru-RU" sz="3200" b="1" dirty="0" smtClean="0"/>
              <a:t>на 2 этаже и </a:t>
            </a:r>
            <a:br>
              <a:rPr lang="ru-RU" sz="3200" b="1" dirty="0" smtClean="0"/>
            </a:br>
            <a:r>
              <a:rPr lang="ru-RU" sz="3200" b="1" dirty="0" smtClean="0"/>
              <a:t>в кабинетах </a:t>
            </a:r>
            <a:br>
              <a:rPr lang="ru-RU" sz="3200" b="1" dirty="0" smtClean="0"/>
            </a:br>
            <a:r>
              <a:rPr lang="ru-RU" sz="3200" b="1" dirty="0" smtClean="0"/>
              <a:t>математики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5000660" cy="3123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143380"/>
            <a:ext cx="5739888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142976" y="4500570"/>
            <a:ext cx="18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Стенд в кабинете 317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28604"/>
            <a:ext cx="7572428" cy="4529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14810" y="5214950"/>
            <a:ext cx="18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Стенд в кабинете 311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54292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Конкурс компьютерных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рисунков, посвященный Дню космонавтики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643050"/>
            <a:ext cx="4357718" cy="2200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000504"/>
            <a:ext cx="5225179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85720" y="4786322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Обучающиеся 7в класса </a:t>
            </a:r>
          </a:p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Аня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Бородуля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 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Колесник  Света 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500042"/>
            <a:ext cx="2928958" cy="298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-302\Рабочий стол\рисунки\Петриенко.В.bmp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285728"/>
            <a:ext cx="478634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786190"/>
            <a:ext cx="3857652" cy="2161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3786190"/>
            <a:ext cx="3780027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4357686" y="321468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Петриенко</a:t>
            </a:r>
            <a:r>
              <a:rPr lang="ru-RU" b="1" dirty="0" smtClean="0"/>
              <a:t> Влад, 10 класс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6143644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Ахмадеев</a:t>
            </a:r>
            <a:r>
              <a:rPr lang="ru-RU" b="1" dirty="0" smtClean="0"/>
              <a:t> Влад, 5в класс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14942" y="6143644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Лахтик</a:t>
            </a:r>
            <a:r>
              <a:rPr lang="ru-RU" b="1" dirty="0" smtClean="0"/>
              <a:t> Данил,     5в класс</a:t>
            </a:r>
            <a:endParaRPr lang="ru-RU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14290"/>
            <a:ext cx="3672616" cy="25003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" name="TextBox 10"/>
          <p:cNvSpPr txBox="1"/>
          <p:nvPr/>
        </p:nvSpPr>
        <p:spPr>
          <a:xfrm>
            <a:off x="428596" y="2786058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Ахиямов</a:t>
            </a:r>
            <a:r>
              <a:rPr lang="ru-RU" b="1" dirty="0" smtClean="0"/>
              <a:t> Роман, 5в класс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550072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День второй «История»</a:t>
            </a:r>
            <a:endParaRPr lang="ru-RU" b="1" dirty="0"/>
          </a:p>
        </p:txBody>
      </p:sp>
      <p:pic>
        <p:nvPicPr>
          <p:cNvPr id="3074" name="Picture 2" descr="1pifagor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3000372"/>
            <a:ext cx="3902467" cy="3286148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14348" y="1357298"/>
            <a:ext cx="422132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План дня 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</a:rPr>
              <a:t>*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Доклады из истории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математики на уроках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5-7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класс)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</a:rPr>
              <a:t>*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Работает  виртуальный музей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История развития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вычислительной техники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14.30,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каб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30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(5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в, 7в классы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Капитал-шоу 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Поле чудес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» 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5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а,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5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б, 5в классы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каб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306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786314" y="1142984"/>
            <a:ext cx="41434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Афоризм дня: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Изучение математики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приближает к бессмертным  богам»   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Платон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786190"/>
            <a:ext cx="4572032" cy="2806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214710" cy="314327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Виртуальный музей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«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История развития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вычислительной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техники»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571480"/>
            <a:ext cx="5482795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BD05097_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10530">
            <a:off x="7167140" y="5377982"/>
            <a:ext cx="1141543" cy="1174970"/>
          </a:xfrm>
          <a:prstGeom prst="rect">
            <a:avLst/>
          </a:prstGeo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6715140" y="3929066"/>
            <a:ext cx="2000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виртуальном музее побывали </a:t>
            </a:r>
          </a:p>
          <a:p>
            <a:r>
              <a:rPr lang="ru-RU" b="1" dirty="0" smtClean="0"/>
              <a:t>обучающиеся 5в и 7в классов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487</TotalTime>
  <Words>450</Words>
  <Application>Microsoft Office PowerPoint</Application>
  <PresentationFormat>Экран (4:3)</PresentationFormat>
  <Paragraphs>201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Солнцестояние</vt:lpstr>
      <vt:lpstr>Декада математики, физики, информатики</vt:lpstr>
      <vt:lpstr>Цели декады </vt:lpstr>
      <vt:lpstr>День первый  «Открытие»</vt:lpstr>
      <vt:lpstr>Оформлены  стенды на 2 этаже и  в кабинетах  математики</vt:lpstr>
      <vt:lpstr>Презентация PowerPoint</vt:lpstr>
      <vt:lpstr>Конкурс компьютерных рисунков, посвященный Дню космонавтики</vt:lpstr>
      <vt:lpstr>Презентация PowerPoint</vt:lpstr>
      <vt:lpstr>День второй «История»</vt:lpstr>
      <vt:lpstr>Виртуальный музей  «История развития  вычислительной техники»</vt:lpstr>
      <vt:lpstr>Игра  «Поле чудес»</vt:lpstr>
      <vt:lpstr>Игра  «Поле чудес» Тема: «Великие ученые - математики»</vt:lpstr>
      <vt:lpstr>День третий  «Измерения, вычисления»</vt:lpstr>
      <vt:lpstr>Первенство по устному счету  среди 5-11 классов</vt:lpstr>
      <vt:lpstr>Интеллектуальный турнир  среди 5-7 классов</vt:lpstr>
      <vt:lpstr>День четвертый «Наука»</vt:lpstr>
      <vt:lpstr>Презентация PowerPoint</vt:lpstr>
      <vt:lpstr>Презентация PowerPoint</vt:lpstr>
      <vt:lpstr>Решение кроссвордов по алгебре, геометрии, физике, информатике </vt:lpstr>
      <vt:lpstr>День пятый «Поэзия»</vt:lpstr>
      <vt:lpstr>Игра по физике «Физика и литература»</vt:lpstr>
      <vt:lpstr>Конкурс компьютерных презентаций  «Решение логических задач»</vt:lpstr>
      <vt:lpstr>«СВОЯ ИГРА»  в 9б классе</vt:lpstr>
      <vt:lpstr> Международный конкурс «Кенгуру» (70 участников)  Заочная олимпиада по геометрии среди обучающихся 5-11 классов  </vt:lpstr>
      <vt:lpstr>Результаты международного математического чемпионата</vt:lpstr>
      <vt:lpstr>Городское заседание учителей математики  Присутствовало 17 учителей математики  школ города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Декада математики</dc:title>
  <dc:creator>Домашний</dc:creator>
  <cp:lastModifiedBy>Домашний</cp:lastModifiedBy>
  <cp:revision>92</cp:revision>
  <dcterms:created xsi:type="dcterms:W3CDTF">2011-04-05T17:04:35Z</dcterms:created>
  <dcterms:modified xsi:type="dcterms:W3CDTF">2012-05-27T18:24:28Z</dcterms:modified>
</cp:coreProperties>
</file>